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60" r:id="rId2"/>
    <p:sldId id="261" r:id="rId3"/>
    <p:sldId id="257" r:id="rId4"/>
    <p:sldId id="258" r:id="rId5"/>
    <p:sldId id="298" r:id="rId6"/>
    <p:sldId id="309" r:id="rId7"/>
    <p:sldId id="262" r:id="rId8"/>
    <p:sldId id="263" r:id="rId9"/>
    <p:sldId id="259" r:id="rId10"/>
    <p:sldId id="266" r:id="rId11"/>
    <p:sldId id="267" r:id="rId12"/>
    <p:sldId id="268" r:id="rId13"/>
    <p:sldId id="271" r:id="rId14"/>
    <p:sldId id="272" r:id="rId15"/>
    <p:sldId id="273" r:id="rId16"/>
    <p:sldId id="277" r:id="rId17"/>
    <p:sldId id="281" r:id="rId18"/>
    <p:sldId id="282" r:id="rId19"/>
    <p:sldId id="283" r:id="rId20"/>
    <p:sldId id="284" r:id="rId21"/>
    <p:sldId id="304" r:id="rId22"/>
    <p:sldId id="305" r:id="rId23"/>
    <p:sldId id="285" r:id="rId24"/>
    <p:sldId id="286" r:id="rId25"/>
    <p:sldId id="291" r:id="rId26"/>
    <p:sldId id="292" r:id="rId27"/>
    <p:sldId id="293" r:id="rId28"/>
    <p:sldId id="308" r:id="rId29"/>
    <p:sldId id="296" r:id="rId30"/>
    <p:sldId id="297" r:id="rId31"/>
    <p:sldId id="25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5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25198"/>
    <a:srgbClr val="000099"/>
    <a:srgbClr val="1C1C1C"/>
    <a:srgbClr val="CC6600"/>
    <a:srgbClr val="003399"/>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1" autoAdjust="0"/>
    <p:restoredTop sz="93142" autoAdjust="0"/>
  </p:normalViewPr>
  <p:slideViewPr>
    <p:cSldViewPr showGuides="1">
      <p:cViewPr varScale="1">
        <p:scale>
          <a:sx n="59" d="100"/>
          <a:sy n="59" d="100"/>
        </p:scale>
        <p:origin x="58" y="533"/>
      </p:cViewPr>
      <p:guideLst>
        <p:guide orient="horz" pos="2160"/>
        <p:guide pos="35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D:\PAYAN%20NAME\ZAHRA%20MOHAMMADI\New%20Microsoft%20Excel%20Workshee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PAYAN%20NAME\ZAHRA%20MOHAMMADI\New%20Microsoft%20Excel%20Worksheet.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4582239720035"/>
          <c:y val="4.6296296296296294E-3"/>
          <c:w val="0.53888888888888886"/>
          <c:h val="0.89814814814814814"/>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B27-4BC1-A24B-F774F829A51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B27-4BC1-A24B-F774F829A51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Sheet1!$A$4:$A$5</c:f>
              <c:strCache>
                <c:ptCount val="2"/>
                <c:pt idx="0">
                  <c:v>خانم</c:v>
                </c:pt>
                <c:pt idx="1">
                  <c:v>آقا</c:v>
                </c:pt>
              </c:strCache>
            </c:strRef>
          </c:cat>
          <c:val>
            <c:numRef>
              <c:f>Sheet1!$B$4:$B$5</c:f>
              <c:numCache>
                <c:formatCode>General</c:formatCode>
                <c:ptCount val="2"/>
                <c:pt idx="0">
                  <c:v>5</c:v>
                </c:pt>
                <c:pt idx="1">
                  <c:v>5</c:v>
                </c:pt>
              </c:numCache>
            </c:numRef>
          </c:val>
          <c:extLst>
            <c:ext xmlns:c16="http://schemas.microsoft.com/office/drawing/2014/chart" uri="{C3380CC4-5D6E-409C-BE32-E72D297353CC}">
              <c16:uniqueId val="{00000004-EB27-4BC1-A24B-F774F829A51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D57-4B52-8FA5-C0EE2B0D565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D57-4B52-8FA5-C0EE2B0D565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Sheet1!$A$7:$A$8</c:f>
              <c:strCache>
                <c:ptCount val="2"/>
                <c:pt idx="0">
                  <c:v>LINEAR</c:v>
                </c:pt>
                <c:pt idx="1">
                  <c:v>RADIAL</c:v>
                </c:pt>
              </c:strCache>
            </c:strRef>
          </c:cat>
          <c:val>
            <c:numRef>
              <c:f>Sheet1!$B$7:$B$8</c:f>
              <c:numCache>
                <c:formatCode>General</c:formatCode>
                <c:ptCount val="2"/>
                <c:pt idx="0">
                  <c:v>5</c:v>
                </c:pt>
                <c:pt idx="1">
                  <c:v>5</c:v>
                </c:pt>
              </c:numCache>
            </c:numRef>
          </c:val>
          <c:extLst>
            <c:ext xmlns:c16="http://schemas.microsoft.com/office/drawing/2014/chart" uri="{C3380CC4-5D6E-409C-BE32-E72D297353CC}">
              <c16:uniqueId val="{00000004-8D57-4B52-8FA5-C0EE2B0D565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rgbClr val="FF0000"/>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dgm:t>
        <a:bodyPr/>
        <a:lstStyle/>
        <a:p>
          <a:r>
            <a:rPr lang="ar-SA" b="1">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7D30E69A-DAC7-4525-ACC4-E165C75522CB}" type="presOf" srcId="{4D48680D-3E57-42F4-98A7-CA71D28DED7A}" destId="{3327D923-4D1C-4474-AB0A-0298690EF92D}"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A5B5D454-36CF-43AF-857D-6AC1661F9FDC}" type="presOf" srcId="{DFBCE105-069C-44D3-BFA9-CDB53BA215B4}" destId="{D44093A7-F00A-4C86-BBEB-9EC515F430B5}" srcOrd="0" destOrd="0" presId="urn:microsoft.com/office/officeart/2005/8/layout/hChevron3"/>
    <dgm:cxn modelId="{6C0FE03B-6A11-4182-8A38-31B21B912982}" srcId="{DFBCE105-069C-44D3-BFA9-CDB53BA215B4}" destId="{E4F11FAE-5EC0-4FED-8734-90A311CCCF56}" srcOrd="0" destOrd="0" parTransId="{3E586047-A49D-4850-BB4E-01878DC7F536}" sibTransId="{7A20057B-AB08-497C-943C-33541230670E}"/>
    <dgm:cxn modelId="{63CCC92E-5FB7-42DD-8515-3F384C6E0EAC}" type="presOf" srcId="{A65A6804-F0D6-460E-955C-FFB7001CB4E3}" destId="{AB387C4D-0ED8-4B5A-A2A4-35144C60451D}" srcOrd="0" destOrd="0" presId="urn:microsoft.com/office/officeart/2005/8/layout/hChevron3"/>
    <dgm:cxn modelId="{5E0E0824-1C57-4CEC-90D6-842DEA24E22E}" type="presOf" srcId="{BD4175C4-6EC1-4163-A0CE-7D87FB4C04DF}" destId="{676F5F41-BA1A-437B-B39A-26508E5E9017}" srcOrd="0" destOrd="0" presId="urn:microsoft.com/office/officeart/2005/8/layout/hChevron3"/>
    <dgm:cxn modelId="{C17047B0-35DD-455F-9D83-116B78DF7291}" srcId="{DFBCE105-069C-44D3-BFA9-CDB53BA215B4}" destId="{4D48680D-3E57-42F4-98A7-CA71D28DED7A}" srcOrd="3" destOrd="0" parTransId="{3D4282AF-AC1F-4DF4-9CE7-2A111F987C13}" sibTransId="{63CAB83D-3BC8-492C-9A6C-8EE1B5CF2A0A}"/>
    <dgm:cxn modelId="{29FB7503-2ADF-4492-A0DD-359A9A6723ED}" type="presOf" srcId="{DF34C54E-394A-44ED-A5F2-DBD1B8BE3522}" destId="{A9786C3C-B8CE-4527-93B2-9944D186BF20}" srcOrd="0" destOrd="0" presId="urn:microsoft.com/office/officeart/2005/8/layout/hChevron3"/>
    <dgm:cxn modelId="{E33045BC-B280-43CD-8FC9-AE02855CAEF3}" type="presOf" srcId="{E4F11FAE-5EC0-4FED-8734-90A311CCCF56}" destId="{6D4A445B-44CA-48A9-B7BD-FB9D52F84947}"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BA697312-4C3D-4F26-A1C6-93E6969695EA}" type="presParOf" srcId="{D44093A7-F00A-4C86-BBEB-9EC515F430B5}" destId="{6D4A445B-44CA-48A9-B7BD-FB9D52F84947}" srcOrd="0" destOrd="0" presId="urn:microsoft.com/office/officeart/2005/8/layout/hChevron3"/>
    <dgm:cxn modelId="{15DA2811-0F7B-4589-93D7-ED77802A30AE}" type="presParOf" srcId="{D44093A7-F00A-4C86-BBEB-9EC515F430B5}" destId="{167DEC5F-8F49-4161-9C52-E66745ACFC2C}" srcOrd="1" destOrd="0" presId="urn:microsoft.com/office/officeart/2005/8/layout/hChevron3"/>
    <dgm:cxn modelId="{646F39DE-1CE4-4289-8359-8CA78224A98F}" type="presParOf" srcId="{D44093A7-F00A-4C86-BBEB-9EC515F430B5}" destId="{A9786C3C-B8CE-4527-93B2-9944D186BF20}" srcOrd="2" destOrd="0" presId="urn:microsoft.com/office/officeart/2005/8/layout/hChevron3"/>
    <dgm:cxn modelId="{6A8B341C-3322-4166-BD86-BCFF547B7ED9}" type="presParOf" srcId="{D44093A7-F00A-4C86-BBEB-9EC515F430B5}" destId="{B8F02407-37DC-4347-A76D-1265BA191611}" srcOrd="3" destOrd="0" presId="urn:microsoft.com/office/officeart/2005/8/layout/hChevron3"/>
    <dgm:cxn modelId="{7083A730-75B7-4E59-8A6F-6DA488AE4BCC}" type="presParOf" srcId="{D44093A7-F00A-4C86-BBEB-9EC515F430B5}" destId="{676F5F41-BA1A-437B-B39A-26508E5E9017}" srcOrd="4" destOrd="0" presId="urn:microsoft.com/office/officeart/2005/8/layout/hChevron3"/>
    <dgm:cxn modelId="{0CF9845A-AC21-4D02-B297-0C370589D6F2}" type="presParOf" srcId="{D44093A7-F00A-4C86-BBEB-9EC515F430B5}" destId="{54049BD5-2B89-49BF-A082-7D01C7355542}" srcOrd="5" destOrd="0" presId="urn:microsoft.com/office/officeart/2005/8/layout/hChevron3"/>
    <dgm:cxn modelId="{F298E854-941E-4A9A-9348-B847B79D5DFE}" type="presParOf" srcId="{D44093A7-F00A-4C86-BBEB-9EC515F430B5}" destId="{3327D923-4D1C-4474-AB0A-0298690EF92D}" srcOrd="6" destOrd="0" presId="urn:microsoft.com/office/officeart/2005/8/layout/hChevron3"/>
    <dgm:cxn modelId="{B227C0D5-EA95-4B41-A50E-7F6ADF9EAA85}" type="presParOf" srcId="{D44093A7-F00A-4C86-BBEB-9EC515F430B5}" destId="{AC726A9D-7637-4350-AFAB-24CF2BC84593}" srcOrd="7" destOrd="0" presId="urn:microsoft.com/office/officeart/2005/8/layout/hChevron3"/>
    <dgm:cxn modelId="{E21067CE-3D3C-4BAD-8A24-B6EE9DBB76EB}"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chemeClr val="accent1"/>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a:solidFill>
          <a:schemeClr val="accent1"/>
        </a:solidFill>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a:solidFill>
          <a:srgbClr val="FF0000"/>
        </a:solidFill>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dgm:t>
        <a:bodyPr/>
        <a:lstStyle/>
        <a:p>
          <a:r>
            <a:rPr lang="ar-SA" b="1">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D0D97ADA-37E0-41D0-986F-3DAEB833A4B1}" srcId="{DFBCE105-069C-44D3-BFA9-CDB53BA215B4}" destId="{BD4175C4-6EC1-4163-A0CE-7D87FB4C04DF}" srcOrd="2" destOrd="0" parTransId="{BAAB420F-9B6C-48B1-9670-E6AEF4A158AA}" sibTransId="{8D0B7C82-EC1F-4068-A489-69DCB31386AC}"/>
    <dgm:cxn modelId="{38A92D13-5E61-497F-B16F-57539E23F74A}" type="presOf" srcId="{4D48680D-3E57-42F4-98A7-CA71D28DED7A}" destId="{3327D923-4D1C-4474-AB0A-0298690EF92D}" srcOrd="0" destOrd="0" presId="urn:microsoft.com/office/officeart/2005/8/layout/hChevron3"/>
    <dgm:cxn modelId="{D528106B-03B9-4071-9131-F3F45DC4087C}" type="presOf" srcId="{BD4175C4-6EC1-4163-A0CE-7D87FB4C04DF}" destId="{676F5F41-BA1A-437B-B39A-26508E5E9017}"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17047B0-35DD-455F-9D83-116B78DF7291}" srcId="{DFBCE105-069C-44D3-BFA9-CDB53BA215B4}" destId="{4D48680D-3E57-42F4-98A7-CA71D28DED7A}" srcOrd="3" destOrd="0" parTransId="{3D4282AF-AC1F-4DF4-9CE7-2A111F987C13}" sibTransId="{63CAB83D-3BC8-492C-9A6C-8EE1B5CF2A0A}"/>
    <dgm:cxn modelId="{00F42292-08E1-4912-B313-41733FA84402}" type="presOf" srcId="{DFBCE105-069C-44D3-BFA9-CDB53BA215B4}" destId="{D44093A7-F00A-4C86-BBEB-9EC515F430B5}" srcOrd="0" destOrd="0" presId="urn:microsoft.com/office/officeart/2005/8/layout/hChevron3"/>
    <dgm:cxn modelId="{C4120A2E-9159-43AD-AD41-4EB5C9D5C077}" type="presOf" srcId="{E4F11FAE-5EC0-4FED-8734-90A311CCCF56}" destId="{6D4A445B-44CA-48A9-B7BD-FB9D52F84947}" srcOrd="0" destOrd="0" presId="urn:microsoft.com/office/officeart/2005/8/layout/hChevron3"/>
    <dgm:cxn modelId="{AAF54BCD-1954-4482-BB39-689CAA5A233B}" type="presOf" srcId="{DF34C54E-394A-44ED-A5F2-DBD1B8BE3522}" destId="{A9786C3C-B8CE-4527-93B2-9944D186BF20}" srcOrd="0" destOrd="0" presId="urn:microsoft.com/office/officeart/2005/8/layout/hChevron3"/>
    <dgm:cxn modelId="{C7775E3F-34A0-4981-A45D-FED2F67AF30E}" srcId="{DFBCE105-069C-44D3-BFA9-CDB53BA215B4}" destId="{A65A6804-F0D6-460E-955C-FFB7001CB4E3}" srcOrd="4" destOrd="0" parTransId="{93E95879-D1BE-4023-A065-A787643771FE}" sibTransId="{0E3A2BF9-CE5E-4AF3-BB52-AF6CEEDFE2B6}"/>
    <dgm:cxn modelId="{6C0FE03B-6A11-4182-8A38-31B21B912982}" srcId="{DFBCE105-069C-44D3-BFA9-CDB53BA215B4}" destId="{E4F11FAE-5EC0-4FED-8734-90A311CCCF56}" srcOrd="0" destOrd="0" parTransId="{3E586047-A49D-4850-BB4E-01878DC7F536}" sibTransId="{7A20057B-AB08-497C-943C-33541230670E}"/>
    <dgm:cxn modelId="{64D203BC-A1EF-45D9-8DFD-2B3DB6E29F9E}" type="presOf" srcId="{A65A6804-F0D6-460E-955C-FFB7001CB4E3}" destId="{AB387C4D-0ED8-4B5A-A2A4-35144C60451D}" srcOrd="0" destOrd="0" presId="urn:microsoft.com/office/officeart/2005/8/layout/hChevron3"/>
    <dgm:cxn modelId="{79EECDF1-F9C1-402F-85B0-A03747D12EF9}" type="presParOf" srcId="{D44093A7-F00A-4C86-BBEB-9EC515F430B5}" destId="{6D4A445B-44CA-48A9-B7BD-FB9D52F84947}" srcOrd="0" destOrd="0" presId="urn:microsoft.com/office/officeart/2005/8/layout/hChevron3"/>
    <dgm:cxn modelId="{E18293A8-A96A-423B-8CA2-41AE69178D7A}" type="presParOf" srcId="{D44093A7-F00A-4C86-BBEB-9EC515F430B5}" destId="{167DEC5F-8F49-4161-9C52-E66745ACFC2C}" srcOrd="1" destOrd="0" presId="urn:microsoft.com/office/officeart/2005/8/layout/hChevron3"/>
    <dgm:cxn modelId="{E6119E35-53E2-4578-8A48-53987680DE76}" type="presParOf" srcId="{D44093A7-F00A-4C86-BBEB-9EC515F430B5}" destId="{A9786C3C-B8CE-4527-93B2-9944D186BF20}" srcOrd="2" destOrd="0" presId="urn:microsoft.com/office/officeart/2005/8/layout/hChevron3"/>
    <dgm:cxn modelId="{5DCDB030-ADA6-4F50-84D8-25154D93D6EF}" type="presParOf" srcId="{D44093A7-F00A-4C86-BBEB-9EC515F430B5}" destId="{B8F02407-37DC-4347-A76D-1265BA191611}" srcOrd="3" destOrd="0" presId="urn:microsoft.com/office/officeart/2005/8/layout/hChevron3"/>
    <dgm:cxn modelId="{9B84B615-71F0-4A7C-9098-9BFD90E0807E}" type="presParOf" srcId="{D44093A7-F00A-4C86-BBEB-9EC515F430B5}" destId="{676F5F41-BA1A-437B-B39A-26508E5E9017}" srcOrd="4" destOrd="0" presId="urn:microsoft.com/office/officeart/2005/8/layout/hChevron3"/>
    <dgm:cxn modelId="{9AE90060-402F-4ECB-8227-3007F1AC350D}" type="presParOf" srcId="{D44093A7-F00A-4C86-BBEB-9EC515F430B5}" destId="{54049BD5-2B89-49BF-A082-7D01C7355542}" srcOrd="5" destOrd="0" presId="urn:microsoft.com/office/officeart/2005/8/layout/hChevron3"/>
    <dgm:cxn modelId="{AD590623-FF74-4576-AC1A-FEC29F0AD4B9}" type="presParOf" srcId="{D44093A7-F00A-4C86-BBEB-9EC515F430B5}" destId="{3327D923-4D1C-4474-AB0A-0298690EF92D}" srcOrd="6" destOrd="0" presId="urn:microsoft.com/office/officeart/2005/8/layout/hChevron3"/>
    <dgm:cxn modelId="{50BC5335-FB39-4F3D-83D9-7E526D071350}" type="presParOf" srcId="{D44093A7-F00A-4C86-BBEB-9EC515F430B5}" destId="{AC726A9D-7637-4350-AFAB-24CF2BC84593}" srcOrd="7" destOrd="0" presId="urn:microsoft.com/office/officeart/2005/8/layout/hChevron3"/>
    <dgm:cxn modelId="{5AEFA517-5F5A-4476-A3B4-65EE8BE9DF73}"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chemeClr val="accent1"/>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a:solidFill>
          <a:schemeClr val="accent1"/>
        </a:solidFill>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a:solidFill>
          <a:srgbClr val="FF0000"/>
        </a:solidFill>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dgm:t>
        <a:bodyPr/>
        <a:lstStyle/>
        <a:p>
          <a:r>
            <a:rPr lang="ar-SA" b="1">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D0D97ADA-37E0-41D0-986F-3DAEB833A4B1}" srcId="{DFBCE105-069C-44D3-BFA9-CDB53BA215B4}" destId="{BD4175C4-6EC1-4163-A0CE-7D87FB4C04DF}" srcOrd="2" destOrd="0" parTransId="{BAAB420F-9B6C-48B1-9670-E6AEF4A158AA}" sibTransId="{8D0B7C82-EC1F-4068-A489-69DCB31386AC}"/>
    <dgm:cxn modelId="{38A92D13-5E61-497F-B16F-57539E23F74A}" type="presOf" srcId="{4D48680D-3E57-42F4-98A7-CA71D28DED7A}" destId="{3327D923-4D1C-4474-AB0A-0298690EF92D}" srcOrd="0" destOrd="0" presId="urn:microsoft.com/office/officeart/2005/8/layout/hChevron3"/>
    <dgm:cxn modelId="{D528106B-03B9-4071-9131-F3F45DC4087C}" type="presOf" srcId="{BD4175C4-6EC1-4163-A0CE-7D87FB4C04DF}" destId="{676F5F41-BA1A-437B-B39A-26508E5E9017}"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17047B0-35DD-455F-9D83-116B78DF7291}" srcId="{DFBCE105-069C-44D3-BFA9-CDB53BA215B4}" destId="{4D48680D-3E57-42F4-98A7-CA71D28DED7A}" srcOrd="3" destOrd="0" parTransId="{3D4282AF-AC1F-4DF4-9CE7-2A111F987C13}" sibTransId="{63CAB83D-3BC8-492C-9A6C-8EE1B5CF2A0A}"/>
    <dgm:cxn modelId="{00F42292-08E1-4912-B313-41733FA84402}" type="presOf" srcId="{DFBCE105-069C-44D3-BFA9-CDB53BA215B4}" destId="{D44093A7-F00A-4C86-BBEB-9EC515F430B5}" srcOrd="0" destOrd="0" presId="urn:microsoft.com/office/officeart/2005/8/layout/hChevron3"/>
    <dgm:cxn modelId="{C4120A2E-9159-43AD-AD41-4EB5C9D5C077}" type="presOf" srcId="{E4F11FAE-5EC0-4FED-8734-90A311CCCF56}" destId="{6D4A445B-44CA-48A9-B7BD-FB9D52F84947}" srcOrd="0" destOrd="0" presId="urn:microsoft.com/office/officeart/2005/8/layout/hChevron3"/>
    <dgm:cxn modelId="{AAF54BCD-1954-4482-BB39-689CAA5A233B}" type="presOf" srcId="{DF34C54E-394A-44ED-A5F2-DBD1B8BE3522}" destId="{A9786C3C-B8CE-4527-93B2-9944D186BF20}" srcOrd="0" destOrd="0" presId="urn:microsoft.com/office/officeart/2005/8/layout/hChevron3"/>
    <dgm:cxn modelId="{C7775E3F-34A0-4981-A45D-FED2F67AF30E}" srcId="{DFBCE105-069C-44D3-BFA9-CDB53BA215B4}" destId="{A65A6804-F0D6-460E-955C-FFB7001CB4E3}" srcOrd="4" destOrd="0" parTransId="{93E95879-D1BE-4023-A065-A787643771FE}" sibTransId="{0E3A2BF9-CE5E-4AF3-BB52-AF6CEEDFE2B6}"/>
    <dgm:cxn modelId="{6C0FE03B-6A11-4182-8A38-31B21B912982}" srcId="{DFBCE105-069C-44D3-BFA9-CDB53BA215B4}" destId="{E4F11FAE-5EC0-4FED-8734-90A311CCCF56}" srcOrd="0" destOrd="0" parTransId="{3E586047-A49D-4850-BB4E-01878DC7F536}" sibTransId="{7A20057B-AB08-497C-943C-33541230670E}"/>
    <dgm:cxn modelId="{64D203BC-A1EF-45D9-8DFD-2B3DB6E29F9E}" type="presOf" srcId="{A65A6804-F0D6-460E-955C-FFB7001CB4E3}" destId="{AB387C4D-0ED8-4B5A-A2A4-35144C60451D}" srcOrd="0" destOrd="0" presId="urn:microsoft.com/office/officeart/2005/8/layout/hChevron3"/>
    <dgm:cxn modelId="{79EECDF1-F9C1-402F-85B0-A03747D12EF9}" type="presParOf" srcId="{D44093A7-F00A-4C86-BBEB-9EC515F430B5}" destId="{6D4A445B-44CA-48A9-B7BD-FB9D52F84947}" srcOrd="0" destOrd="0" presId="urn:microsoft.com/office/officeart/2005/8/layout/hChevron3"/>
    <dgm:cxn modelId="{E18293A8-A96A-423B-8CA2-41AE69178D7A}" type="presParOf" srcId="{D44093A7-F00A-4C86-BBEB-9EC515F430B5}" destId="{167DEC5F-8F49-4161-9C52-E66745ACFC2C}" srcOrd="1" destOrd="0" presId="urn:microsoft.com/office/officeart/2005/8/layout/hChevron3"/>
    <dgm:cxn modelId="{E6119E35-53E2-4578-8A48-53987680DE76}" type="presParOf" srcId="{D44093A7-F00A-4C86-BBEB-9EC515F430B5}" destId="{A9786C3C-B8CE-4527-93B2-9944D186BF20}" srcOrd="2" destOrd="0" presId="urn:microsoft.com/office/officeart/2005/8/layout/hChevron3"/>
    <dgm:cxn modelId="{5DCDB030-ADA6-4F50-84D8-25154D93D6EF}" type="presParOf" srcId="{D44093A7-F00A-4C86-BBEB-9EC515F430B5}" destId="{B8F02407-37DC-4347-A76D-1265BA191611}" srcOrd="3" destOrd="0" presId="urn:microsoft.com/office/officeart/2005/8/layout/hChevron3"/>
    <dgm:cxn modelId="{9B84B615-71F0-4A7C-9098-9BFD90E0807E}" type="presParOf" srcId="{D44093A7-F00A-4C86-BBEB-9EC515F430B5}" destId="{676F5F41-BA1A-437B-B39A-26508E5E9017}" srcOrd="4" destOrd="0" presId="urn:microsoft.com/office/officeart/2005/8/layout/hChevron3"/>
    <dgm:cxn modelId="{9AE90060-402F-4ECB-8227-3007F1AC350D}" type="presParOf" srcId="{D44093A7-F00A-4C86-BBEB-9EC515F430B5}" destId="{54049BD5-2B89-49BF-A082-7D01C7355542}" srcOrd="5" destOrd="0" presId="urn:microsoft.com/office/officeart/2005/8/layout/hChevron3"/>
    <dgm:cxn modelId="{AD590623-FF74-4576-AC1A-FEC29F0AD4B9}" type="presParOf" srcId="{D44093A7-F00A-4C86-BBEB-9EC515F430B5}" destId="{3327D923-4D1C-4474-AB0A-0298690EF92D}" srcOrd="6" destOrd="0" presId="urn:microsoft.com/office/officeart/2005/8/layout/hChevron3"/>
    <dgm:cxn modelId="{50BC5335-FB39-4F3D-83D9-7E526D071350}" type="presParOf" srcId="{D44093A7-F00A-4C86-BBEB-9EC515F430B5}" destId="{AC726A9D-7637-4350-AFAB-24CF2BC84593}" srcOrd="7" destOrd="0" presId="urn:microsoft.com/office/officeart/2005/8/layout/hChevron3"/>
    <dgm:cxn modelId="{5AEFA517-5F5A-4476-A3B4-65EE8BE9DF73}"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chemeClr val="accent1"/>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a:solidFill>
          <a:schemeClr val="accent1"/>
        </a:solidFill>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a:solidFill>
          <a:schemeClr val="accent1"/>
        </a:solidFill>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a:solidFill>
          <a:srgbClr val="FF0000"/>
        </a:solidFill>
      </dgm:spPr>
      <dgm:t>
        <a:bodyPr/>
        <a:lstStyle/>
        <a:p>
          <a:r>
            <a:rPr lang="ar-SA" b="1">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C2413190-5661-4CC4-8E7F-EE9D7934A9A5}" type="presOf" srcId="{DF34C54E-394A-44ED-A5F2-DBD1B8BE3522}" destId="{A9786C3C-B8CE-4527-93B2-9944D186BF20}"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D29B916F-FD2C-440F-B045-C35976B3FB0C}" type="presOf" srcId="{E4F11FAE-5EC0-4FED-8734-90A311CCCF56}" destId="{6D4A445B-44CA-48A9-B7BD-FB9D52F84947}" srcOrd="0" destOrd="0" presId="urn:microsoft.com/office/officeart/2005/8/layout/hChevron3"/>
    <dgm:cxn modelId="{6C0FE03B-6A11-4182-8A38-31B21B912982}" srcId="{DFBCE105-069C-44D3-BFA9-CDB53BA215B4}" destId="{E4F11FAE-5EC0-4FED-8734-90A311CCCF56}" srcOrd="0" destOrd="0" parTransId="{3E586047-A49D-4850-BB4E-01878DC7F536}" sibTransId="{7A20057B-AB08-497C-943C-33541230670E}"/>
    <dgm:cxn modelId="{B2EB5744-6135-4A26-8530-7352988F64B2}" type="presOf" srcId="{4D48680D-3E57-42F4-98A7-CA71D28DED7A}" destId="{3327D923-4D1C-4474-AB0A-0298690EF92D}" srcOrd="0" destOrd="0" presId="urn:microsoft.com/office/officeart/2005/8/layout/hChevron3"/>
    <dgm:cxn modelId="{A6F509CF-4B6D-4282-89AD-F0C2D5C871B4}" type="presOf" srcId="{BD4175C4-6EC1-4163-A0CE-7D87FB4C04DF}" destId="{676F5F41-BA1A-437B-B39A-26508E5E9017}" srcOrd="0" destOrd="0" presId="urn:microsoft.com/office/officeart/2005/8/layout/hChevron3"/>
    <dgm:cxn modelId="{C17047B0-35DD-455F-9D83-116B78DF7291}" srcId="{DFBCE105-069C-44D3-BFA9-CDB53BA215B4}" destId="{4D48680D-3E57-42F4-98A7-CA71D28DED7A}" srcOrd="3" destOrd="0" parTransId="{3D4282AF-AC1F-4DF4-9CE7-2A111F987C13}" sibTransId="{63CAB83D-3BC8-492C-9A6C-8EE1B5CF2A0A}"/>
    <dgm:cxn modelId="{F7555494-FDB3-4BFF-A280-8ADDA83D3C6C}" type="presOf" srcId="{A65A6804-F0D6-460E-955C-FFB7001CB4E3}" destId="{AB387C4D-0ED8-4B5A-A2A4-35144C60451D}" srcOrd="0" destOrd="0" presId="urn:microsoft.com/office/officeart/2005/8/layout/hChevron3"/>
    <dgm:cxn modelId="{F0483DEF-688A-4CAD-89BE-4DB236D547AC}" type="presOf" srcId="{DFBCE105-069C-44D3-BFA9-CDB53BA215B4}" destId="{D44093A7-F00A-4C86-BBEB-9EC515F430B5}"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CA040430-E919-4F90-9A9A-4D01842A3EDF}" type="presParOf" srcId="{D44093A7-F00A-4C86-BBEB-9EC515F430B5}" destId="{6D4A445B-44CA-48A9-B7BD-FB9D52F84947}" srcOrd="0" destOrd="0" presId="urn:microsoft.com/office/officeart/2005/8/layout/hChevron3"/>
    <dgm:cxn modelId="{45BF735E-1187-428F-9328-904B29F2663B}" type="presParOf" srcId="{D44093A7-F00A-4C86-BBEB-9EC515F430B5}" destId="{167DEC5F-8F49-4161-9C52-E66745ACFC2C}" srcOrd="1" destOrd="0" presId="urn:microsoft.com/office/officeart/2005/8/layout/hChevron3"/>
    <dgm:cxn modelId="{69A45DFD-03AA-4B15-906C-23ABB65AA0A2}" type="presParOf" srcId="{D44093A7-F00A-4C86-BBEB-9EC515F430B5}" destId="{A9786C3C-B8CE-4527-93B2-9944D186BF20}" srcOrd="2" destOrd="0" presId="urn:microsoft.com/office/officeart/2005/8/layout/hChevron3"/>
    <dgm:cxn modelId="{63770AC6-9AF2-4070-B154-6E9F514CAB68}" type="presParOf" srcId="{D44093A7-F00A-4C86-BBEB-9EC515F430B5}" destId="{B8F02407-37DC-4347-A76D-1265BA191611}" srcOrd="3" destOrd="0" presId="urn:microsoft.com/office/officeart/2005/8/layout/hChevron3"/>
    <dgm:cxn modelId="{99E9F2F0-AE81-4A57-986F-E4C509AAEBC3}" type="presParOf" srcId="{D44093A7-F00A-4C86-BBEB-9EC515F430B5}" destId="{676F5F41-BA1A-437B-B39A-26508E5E9017}" srcOrd="4" destOrd="0" presId="urn:microsoft.com/office/officeart/2005/8/layout/hChevron3"/>
    <dgm:cxn modelId="{13DA1452-7386-476E-9578-C0A1F9C2BA8B}" type="presParOf" srcId="{D44093A7-F00A-4C86-BBEB-9EC515F430B5}" destId="{54049BD5-2B89-49BF-A082-7D01C7355542}" srcOrd="5" destOrd="0" presId="urn:microsoft.com/office/officeart/2005/8/layout/hChevron3"/>
    <dgm:cxn modelId="{9F3BBD9A-02ED-492C-8F8B-8756855EBF98}" type="presParOf" srcId="{D44093A7-F00A-4C86-BBEB-9EC515F430B5}" destId="{3327D923-4D1C-4474-AB0A-0298690EF92D}" srcOrd="6" destOrd="0" presId="urn:microsoft.com/office/officeart/2005/8/layout/hChevron3"/>
    <dgm:cxn modelId="{DB82A35A-CD6A-4515-97F0-8D1E0D7787B5}" type="presParOf" srcId="{D44093A7-F00A-4C86-BBEB-9EC515F430B5}" destId="{AC726A9D-7637-4350-AFAB-24CF2BC84593}" srcOrd="7" destOrd="0" presId="urn:microsoft.com/office/officeart/2005/8/layout/hChevron3"/>
    <dgm:cxn modelId="{93989C7D-2D4A-43EF-BB91-6F85EF515FE5}"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chemeClr val="accent1"/>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a:solidFill>
          <a:schemeClr val="accent1"/>
        </a:solidFill>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a:solidFill>
          <a:schemeClr val="accent1"/>
        </a:solidFill>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a:solidFill>
          <a:srgbClr val="FF0000"/>
        </a:solidFill>
      </dgm:spPr>
      <dgm:t>
        <a:bodyPr/>
        <a:lstStyle/>
        <a:p>
          <a:r>
            <a:rPr lang="ar-SA" b="1">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C2413190-5661-4CC4-8E7F-EE9D7934A9A5}" type="presOf" srcId="{DF34C54E-394A-44ED-A5F2-DBD1B8BE3522}" destId="{A9786C3C-B8CE-4527-93B2-9944D186BF20}"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D29B916F-FD2C-440F-B045-C35976B3FB0C}" type="presOf" srcId="{E4F11FAE-5EC0-4FED-8734-90A311CCCF56}" destId="{6D4A445B-44CA-48A9-B7BD-FB9D52F84947}" srcOrd="0" destOrd="0" presId="urn:microsoft.com/office/officeart/2005/8/layout/hChevron3"/>
    <dgm:cxn modelId="{6C0FE03B-6A11-4182-8A38-31B21B912982}" srcId="{DFBCE105-069C-44D3-BFA9-CDB53BA215B4}" destId="{E4F11FAE-5EC0-4FED-8734-90A311CCCF56}" srcOrd="0" destOrd="0" parTransId="{3E586047-A49D-4850-BB4E-01878DC7F536}" sibTransId="{7A20057B-AB08-497C-943C-33541230670E}"/>
    <dgm:cxn modelId="{B2EB5744-6135-4A26-8530-7352988F64B2}" type="presOf" srcId="{4D48680D-3E57-42F4-98A7-CA71D28DED7A}" destId="{3327D923-4D1C-4474-AB0A-0298690EF92D}" srcOrd="0" destOrd="0" presId="urn:microsoft.com/office/officeart/2005/8/layout/hChevron3"/>
    <dgm:cxn modelId="{A6F509CF-4B6D-4282-89AD-F0C2D5C871B4}" type="presOf" srcId="{BD4175C4-6EC1-4163-A0CE-7D87FB4C04DF}" destId="{676F5F41-BA1A-437B-B39A-26508E5E9017}" srcOrd="0" destOrd="0" presId="urn:microsoft.com/office/officeart/2005/8/layout/hChevron3"/>
    <dgm:cxn modelId="{C17047B0-35DD-455F-9D83-116B78DF7291}" srcId="{DFBCE105-069C-44D3-BFA9-CDB53BA215B4}" destId="{4D48680D-3E57-42F4-98A7-CA71D28DED7A}" srcOrd="3" destOrd="0" parTransId="{3D4282AF-AC1F-4DF4-9CE7-2A111F987C13}" sibTransId="{63CAB83D-3BC8-492C-9A6C-8EE1B5CF2A0A}"/>
    <dgm:cxn modelId="{F7555494-FDB3-4BFF-A280-8ADDA83D3C6C}" type="presOf" srcId="{A65A6804-F0D6-460E-955C-FFB7001CB4E3}" destId="{AB387C4D-0ED8-4B5A-A2A4-35144C60451D}" srcOrd="0" destOrd="0" presId="urn:microsoft.com/office/officeart/2005/8/layout/hChevron3"/>
    <dgm:cxn modelId="{F0483DEF-688A-4CAD-89BE-4DB236D547AC}" type="presOf" srcId="{DFBCE105-069C-44D3-BFA9-CDB53BA215B4}" destId="{D44093A7-F00A-4C86-BBEB-9EC515F430B5}"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CA040430-E919-4F90-9A9A-4D01842A3EDF}" type="presParOf" srcId="{D44093A7-F00A-4C86-BBEB-9EC515F430B5}" destId="{6D4A445B-44CA-48A9-B7BD-FB9D52F84947}" srcOrd="0" destOrd="0" presId="urn:microsoft.com/office/officeart/2005/8/layout/hChevron3"/>
    <dgm:cxn modelId="{45BF735E-1187-428F-9328-904B29F2663B}" type="presParOf" srcId="{D44093A7-F00A-4C86-BBEB-9EC515F430B5}" destId="{167DEC5F-8F49-4161-9C52-E66745ACFC2C}" srcOrd="1" destOrd="0" presId="urn:microsoft.com/office/officeart/2005/8/layout/hChevron3"/>
    <dgm:cxn modelId="{69A45DFD-03AA-4B15-906C-23ABB65AA0A2}" type="presParOf" srcId="{D44093A7-F00A-4C86-BBEB-9EC515F430B5}" destId="{A9786C3C-B8CE-4527-93B2-9944D186BF20}" srcOrd="2" destOrd="0" presId="urn:microsoft.com/office/officeart/2005/8/layout/hChevron3"/>
    <dgm:cxn modelId="{63770AC6-9AF2-4070-B154-6E9F514CAB68}" type="presParOf" srcId="{D44093A7-F00A-4C86-BBEB-9EC515F430B5}" destId="{B8F02407-37DC-4347-A76D-1265BA191611}" srcOrd="3" destOrd="0" presId="urn:microsoft.com/office/officeart/2005/8/layout/hChevron3"/>
    <dgm:cxn modelId="{99E9F2F0-AE81-4A57-986F-E4C509AAEBC3}" type="presParOf" srcId="{D44093A7-F00A-4C86-BBEB-9EC515F430B5}" destId="{676F5F41-BA1A-437B-B39A-26508E5E9017}" srcOrd="4" destOrd="0" presId="urn:microsoft.com/office/officeart/2005/8/layout/hChevron3"/>
    <dgm:cxn modelId="{13DA1452-7386-476E-9578-C0A1F9C2BA8B}" type="presParOf" srcId="{D44093A7-F00A-4C86-BBEB-9EC515F430B5}" destId="{54049BD5-2B89-49BF-A082-7D01C7355542}" srcOrd="5" destOrd="0" presId="urn:microsoft.com/office/officeart/2005/8/layout/hChevron3"/>
    <dgm:cxn modelId="{9F3BBD9A-02ED-492C-8F8B-8756855EBF98}" type="presParOf" srcId="{D44093A7-F00A-4C86-BBEB-9EC515F430B5}" destId="{3327D923-4D1C-4474-AB0A-0298690EF92D}" srcOrd="6" destOrd="0" presId="urn:microsoft.com/office/officeart/2005/8/layout/hChevron3"/>
    <dgm:cxn modelId="{DB82A35A-CD6A-4515-97F0-8D1E0D7787B5}" type="presParOf" srcId="{D44093A7-F00A-4C86-BBEB-9EC515F430B5}" destId="{AC726A9D-7637-4350-AFAB-24CF2BC84593}" srcOrd="7" destOrd="0" presId="urn:microsoft.com/office/officeart/2005/8/layout/hChevron3"/>
    <dgm:cxn modelId="{93989C7D-2D4A-43EF-BB91-6F85EF515FE5}"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chemeClr val="accent1"/>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a:solidFill>
          <a:schemeClr val="accent1"/>
        </a:solidFill>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a:solidFill>
          <a:schemeClr val="accent1"/>
        </a:solidFill>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a:solidFill>
          <a:srgbClr val="FF0000"/>
        </a:solidFill>
      </dgm:spPr>
      <dgm:t>
        <a:bodyPr/>
        <a:lstStyle/>
        <a:p>
          <a:r>
            <a:rPr lang="ar-SA" b="1">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C2413190-5661-4CC4-8E7F-EE9D7934A9A5}" type="presOf" srcId="{DF34C54E-394A-44ED-A5F2-DBD1B8BE3522}" destId="{A9786C3C-B8CE-4527-93B2-9944D186BF20}"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D29B916F-FD2C-440F-B045-C35976B3FB0C}" type="presOf" srcId="{E4F11FAE-5EC0-4FED-8734-90A311CCCF56}" destId="{6D4A445B-44CA-48A9-B7BD-FB9D52F84947}" srcOrd="0" destOrd="0" presId="urn:microsoft.com/office/officeart/2005/8/layout/hChevron3"/>
    <dgm:cxn modelId="{6C0FE03B-6A11-4182-8A38-31B21B912982}" srcId="{DFBCE105-069C-44D3-BFA9-CDB53BA215B4}" destId="{E4F11FAE-5EC0-4FED-8734-90A311CCCF56}" srcOrd="0" destOrd="0" parTransId="{3E586047-A49D-4850-BB4E-01878DC7F536}" sibTransId="{7A20057B-AB08-497C-943C-33541230670E}"/>
    <dgm:cxn modelId="{B2EB5744-6135-4A26-8530-7352988F64B2}" type="presOf" srcId="{4D48680D-3E57-42F4-98A7-CA71D28DED7A}" destId="{3327D923-4D1C-4474-AB0A-0298690EF92D}" srcOrd="0" destOrd="0" presId="urn:microsoft.com/office/officeart/2005/8/layout/hChevron3"/>
    <dgm:cxn modelId="{A6F509CF-4B6D-4282-89AD-F0C2D5C871B4}" type="presOf" srcId="{BD4175C4-6EC1-4163-A0CE-7D87FB4C04DF}" destId="{676F5F41-BA1A-437B-B39A-26508E5E9017}" srcOrd="0" destOrd="0" presId="urn:microsoft.com/office/officeart/2005/8/layout/hChevron3"/>
    <dgm:cxn modelId="{C17047B0-35DD-455F-9D83-116B78DF7291}" srcId="{DFBCE105-069C-44D3-BFA9-CDB53BA215B4}" destId="{4D48680D-3E57-42F4-98A7-CA71D28DED7A}" srcOrd="3" destOrd="0" parTransId="{3D4282AF-AC1F-4DF4-9CE7-2A111F987C13}" sibTransId="{63CAB83D-3BC8-492C-9A6C-8EE1B5CF2A0A}"/>
    <dgm:cxn modelId="{F7555494-FDB3-4BFF-A280-8ADDA83D3C6C}" type="presOf" srcId="{A65A6804-F0D6-460E-955C-FFB7001CB4E3}" destId="{AB387C4D-0ED8-4B5A-A2A4-35144C60451D}" srcOrd="0" destOrd="0" presId="urn:microsoft.com/office/officeart/2005/8/layout/hChevron3"/>
    <dgm:cxn modelId="{F0483DEF-688A-4CAD-89BE-4DB236D547AC}" type="presOf" srcId="{DFBCE105-069C-44D3-BFA9-CDB53BA215B4}" destId="{D44093A7-F00A-4C86-BBEB-9EC515F430B5}"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CA040430-E919-4F90-9A9A-4D01842A3EDF}" type="presParOf" srcId="{D44093A7-F00A-4C86-BBEB-9EC515F430B5}" destId="{6D4A445B-44CA-48A9-B7BD-FB9D52F84947}" srcOrd="0" destOrd="0" presId="urn:microsoft.com/office/officeart/2005/8/layout/hChevron3"/>
    <dgm:cxn modelId="{45BF735E-1187-428F-9328-904B29F2663B}" type="presParOf" srcId="{D44093A7-F00A-4C86-BBEB-9EC515F430B5}" destId="{167DEC5F-8F49-4161-9C52-E66745ACFC2C}" srcOrd="1" destOrd="0" presId="urn:microsoft.com/office/officeart/2005/8/layout/hChevron3"/>
    <dgm:cxn modelId="{69A45DFD-03AA-4B15-906C-23ABB65AA0A2}" type="presParOf" srcId="{D44093A7-F00A-4C86-BBEB-9EC515F430B5}" destId="{A9786C3C-B8CE-4527-93B2-9944D186BF20}" srcOrd="2" destOrd="0" presId="urn:microsoft.com/office/officeart/2005/8/layout/hChevron3"/>
    <dgm:cxn modelId="{63770AC6-9AF2-4070-B154-6E9F514CAB68}" type="presParOf" srcId="{D44093A7-F00A-4C86-BBEB-9EC515F430B5}" destId="{B8F02407-37DC-4347-A76D-1265BA191611}" srcOrd="3" destOrd="0" presId="urn:microsoft.com/office/officeart/2005/8/layout/hChevron3"/>
    <dgm:cxn modelId="{99E9F2F0-AE81-4A57-986F-E4C509AAEBC3}" type="presParOf" srcId="{D44093A7-F00A-4C86-BBEB-9EC515F430B5}" destId="{676F5F41-BA1A-437B-B39A-26508E5E9017}" srcOrd="4" destOrd="0" presId="urn:microsoft.com/office/officeart/2005/8/layout/hChevron3"/>
    <dgm:cxn modelId="{13DA1452-7386-476E-9578-C0A1F9C2BA8B}" type="presParOf" srcId="{D44093A7-F00A-4C86-BBEB-9EC515F430B5}" destId="{54049BD5-2B89-49BF-A082-7D01C7355542}" srcOrd="5" destOrd="0" presId="urn:microsoft.com/office/officeart/2005/8/layout/hChevron3"/>
    <dgm:cxn modelId="{9F3BBD9A-02ED-492C-8F8B-8756855EBF98}" type="presParOf" srcId="{D44093A7-F00A-4C86-BBEB-9EC515F430B5}" destId="{3327D923-4D1C-4474-AB0A-0298690EF92D}" srcOrd="6" destOrd="0" presId="urn:microsoft.com/office/officeart/2005/8/layout/hChevron3"/>
    <dgm:cxn modelId="{DB82A35A-CD6A-4515-97F0-8D1E0D7787B5}" type="presParOf" srcId="{D44093A7-F00A-4C86-BBEB-9EC515F430B5}" destId="{AC726A9D-7637-4350-AFAB-24CF2BC84593}" srcOrd="7" destOrd="0" presId="urn:microsoft.com/office/officeart/2005/8/layout/hChevron3"/>
    <dgm:cxn modelId="{93989C7D-2D4A-43EF-BB91-6F85EF515FE5}"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chemeClr val="accent1"/>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a:solidFill>
          <a:schemeClr val="accent1"/>
        </a:solidFill>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a:solidFill>
          <a:schemeClr val="accent1"/>
        </a:solidFill>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a:solidFill>
          <a:srgbClr val="FF0000"/>
        </a:solidFill>
      </dgm:spPr>
      <dgm:t>
        <a:bodyPr/>
        <a:lstStyle/>
        <a:p>
          <a:r>
            <a:rPr lang="ar-SA" b="1">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C2413190-5661-4CC4-8E7F-EE9D7934A9A5}" type="presOf" srcId="{DF34C54E-394A-44ED-A5F2-DBD1B8BE3522}" destId="{A9786C3C-B8CE-4527-93B2-9944D186BF20}"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D29B916F-FD2C-440F-B045-C35976B3FB0C}" type="presOf" srcId="{E4F11FAE-5EC0-4FED-8734-90A311CCCF56}" destId="{6D4A445B-44CA-48A9-B7BD-FB9D52F84947}" srcOrd="0" destOrd="0" presId="urn:microsoft.com/office/officeart/2005/8/layout/hChevron3"/>
    <dgm:cxn modelId="{6C0FE03B-6A11-4182-8A38-31B21B912982}" srcId="{DFBCE105-069C-44D3-BFA9-CDB53BA215B4}" destId="{E4F11FAE-5EC0-4FED-8734-90A311CCCF56}" srcOrd="0" destOrd="0" parTransId="{3E586047-A49D-4850-BB4E-01878DC7F536}" sibTransId="{7A20057B-AB08-497C-943C-33541230670E}"/>
    <dgm:cxn modelId="{B2EB5744-6135-4A26-8530-7352988F64B2}" type="presOf" srcId="{4D48680D-3E57-42F4-98A7-CA71D28DED7A}" destId="{3327D923-4D1C-4474-AB0A-0298690EF92D}" srcOrd="0" destOrd="0" presId="urn:microsoft.com/office/officeart/2005/8/layout/hChevron3"/>
    <dgm:cxn modelId="{A6F509CF-4B6D-4282-89AD-F0C2D5C871B4}" type="presOf" srcId="{BD4175C4-6EC1-4163-A0CE-7D87FB4C04DF}" destId="{676F5F41-BA1A-437B-B39A-26508E5E9017}" srcOrd="0" destOrd="0" presId="urn:microsoft.com/office/officeart/2005/8/layout/hChevron3"/>
    <dgm:cxn modelId="{C17047B0-35DD-455F-9D83-116B78DF7291}" srcId="{DFBCE105-069C-44D3-BFA9-CDB53BA215B4}" destId="{4D48680D-3E57-42F4-98A7-CA71D28DED7A}" srcOrd="3" destOrd="0" parTransId="{3D4282AF-AC1F-4DF4-9CE7-2A111F987C13}" sibTransId="{63CAB83D-3BC8-492C-9A6C-8EE1B5CF2A0A}"/>
    <dgm:cxn modelId="{F7555494-FDB3-4BFF-A280-8ADDA83D3C6C}" type="presOf" srcId="{A65A6804-F0D6-460E-955C-FFB7001CB4E3}" destId="{AB387C4D-0ED8-4B5A-A2A4-35144C60451D}" srcOrd="0" destOrd="0" presId="urn:microsoft.com/office/officeart/2005/8/layout/hChevron3"/>
    <dgm:cxn modelId="{F0483DEF-688A-4CAD-89BE-4DB236D547AC}" type="presOf" srcId="{DFBCE105-069C-44D3-BFA9-CDB53BA215B4}" destId="{D44093A7-F00A-4C86-BBEB-9EC515F430B5}"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CA040430-E919-4F90-9A9A-4D01842A3EDF}" type="presParOf" srcId="{D44093A7-F00A-4C86-BBEB-9EC515F430B5}" destId="{6D4A445B-44CA-48A9-B7BD-FB9D52F84947}" srcOrd="0" destOrd="0" presId="urn:microsoft.com/office/officeart/2005/8/layout/hChevron3"/>
    <dgm:cxn modelId="{45BF735E-1187-428F-9328-904B29F2663B}" type="presParOf" srcId="{D44093A7-F00A-4C86-BBEB-9EC515F430B5}" destId="{167DEC5F-8F49-4161-9C52-E66745ACFC2C}" srcOrd="1" destOrd="0" presId="urn:microsoft.com/office/officeart/2005/8/layout/hChevron3"/>
    <dgm:cxn modelId="{69A45DFD-03AA-4B15-906C-23ABB65AA0A2}" type="presParOf" srcId="{D44093A7-F00A-4C86-BBEB-9EC515F430B5}" destId="{A9786C3C-B8CE-4527-93B2-9944D186BF20}" srcOrd="2" destOrd="0" presId="urn:microsoft.com/office/officeart/2005/8/layout/hChevron3"/>
    <dgm:cxn modelId="{63770AC6-9AF2-4070-B154-6E9F514CAB68}" type="presParOf" srcId="{D44093A7-F00A-4C86-BBEB-9EC515F430B5}" destId="{B8F02407-37DC-4347-A76D-1265BA191611}" srcOrd="3" destOrd="0" presId="urn:microsoft.com/office/officeart/2005/8/layout/hChevron3"/>
    <dgm:cxn modelId="{99E9F2F0-AE81-4A57-986F-E4C509AAEBC3}" type="presParOf" srcId="{D44093A7-F00A-4C86-BBEB-9EC515F430B5}" destId="{676F5F41-BA1A-437B-B39A-26508E5E9017}" srcOrd="4" destOrd="0" presId="urn:microsoft.com/office/officeart/2005/8/layout/hChevron3"/>
    <dgm:cxn modelId="{13DA1452-7386-476E-9578-C0A1F9C2BA8B}" type="presParOf" srcId="{D44093A7-F00A-4C86-BBEB-9EC515F430B5}" destId="{54049BD5-2B89-49BF-A082-7D01C7355542}" srcOrd="5" destOrd="0" presId="urn:microsoft.com/office/officeart/2005/8/layout/hChevron3"/>
    <dgm:cxn modelId="{9F3BBD9A-02ED-492C-8F8B-8756855EBF98}" type="presParOf" srcId="{D44093A7-F00A-4C86-BBEB-9EC515F430B5}" destId="{3327D923-4D1C-4474-AB0A-0298690EF92D}" srcOrd="6" destOrd="0" presId="urn:microsoft.com/office/officeart/2005/8/layout/hChevron3"/>
    <dgm:cxn modelId="{DB82A35A-CD6A-4515-97F0-8D1E0D7787B5}" type="presParOf" srcId="{D44093A7-F00A-4C86-BBEB-9EC515F430B5}" destId="{AC726A9D-7637-4350-AFAB-24CF2BC84593}" srcOrd="7" destOrd="0" presId="urn:microsoft.com/office/officeart/2005/8/layout/hChevron3"/>
    <dgm:cxn modelId="{93989C7D-2D4A-43EF-BB91-6F85EF515FE5}"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chemeClr val="accent1"/>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a:solidFill>
          <a:schemeClr val="accent1"/>
        </a:solidFill>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a:solidFill>
          <a:schemeClr val="accent1"/>
        </a:solidFill>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a:solidFill>
          <a:srgbClr val="FF0000"/>
        </a:solidFill>
      </dgm:spPr>
      <dgm:t>
        <a:bodyPr/>
        <a:lstStyle/>
        <a:p>
          <a:r>
            <a:rPr lang="ar-SA" b="1">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custLinFactNeighborX="6893" custLinFactNeighborY="-1836">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C2413190-5661-4CC4-8E7F-EE9D7934A9A5}" type="presOf" srcId="{DF34C54E-394A-44ED-A5F2-DBD1B8BE3522}" destId="{A9786C3C-B8CE-4527-93B2-9944D186BF20}"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D29B916F-FD2C-440F-B045-C35976B3FB0C}" type="presOf" srcId="{E4F11FAE-5EC0-4FED-8734-90A311CCCF56}" destId="{6D4A445B-44CA-48A9-B7BD-FB9D52F84947}" srcOrd="0" destOrd="0" presId="urn:microsoft.com/office/officeart/2005/8/layout/hChevron3"/>
    <dgm:cxn modelId="{6C0FE03B-6A11-4182-8A38-31B21B912982}" srcId="{DFBCE105-069C-44D3-BFA9-CDB53BA215B4}" destId="{E4F11FAE-5EC0-4FED-8734-90A311CCCF56}" srcOrd="0" destOrd="0" parTransId="{3E586047-A49D-4850-BB4E-01878DC7F536}" sibTransId="{7A20057B-AB08-497C-943C-33541230670E}"/>
    <dgm:cxn modelId="{B2EB5744-6135-4A26-8530-7352988F64B2}" type="presOf" srcId="{4D48680D-3E57-42F4-98A7-CA71D28DED7A}" destId="{3327D923-4D1C-4474-AB0A-0298690EF92D}" srcOrd="0" destOrd="0" presId="urn:microsoft.com/office/officeart/2005/8/layout/hChevron3"/>
    <dgm:cxn modelId="{A6F509CF-4B6D-4282-89AD-F0C2D5C871B4}" type="presOf" srcId="{BD4175C4-6EC1-4163-A0CE-7D87FB4C04DF}" destId="{676F5F41-BA1A-437B-B39A-26508E5E9017}" srcOrd="0" destOrd="0" presId="urn:microsoft.com/office/officeart/2005/8/layout/hChevron3"/>
    <dgm:cxn modelId="{C17047B0-35DD-455F-9D83-116B78DF7291}" srcId="{DFBCE105-069C-44D3-BFA9-CDB53BA215B4}" destId="{4D48680D-3E57-42F4-98A7-CA71D28DED7A}" srcOrd="3" destOrd="0" parTransId="{3D4282AF-AC1F-4DF4-9CE7-2A111F987C13}" sibTransId="{63CAB83D-3BC8-492C-9A6C-8EE1B5CF2A0A}"/>
    <dgm:cxn modelId="{F7555494-FDB3-4BFF-A280-8ADDA83D3C6C}" type="presOf" srcId="{A65A6804-F0D6-460E-955C-FFB7001CB4E3}" destId="{AB387C4D-0ED8-4B5A-A2A4-35144C60451D}" srcOrd="0" destOrd="0" presId="urn:microsoft.com/office/officeart/2005/8/layout/hChevron3"/>
    <dgm:cxn modelId="{F0483DEF-688A-4CAD-89BE-4DB236D547AC}" type="presOf" srcId="{DFBCE105-069C-44D3-BFA9-CDB53BA215B4}" destId="{D44093A7-F00A-4C86-BBEB-9EC515F430B5}"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CA040430-E919-4F90-9A9A-4D01842A3EDF}" type="presParOf" srcId="{D44093A7-F00A-4C86-BBEB-9EC515F430B5}" destId="{6D4A445B-44CA-48A9-B7BD-FB9D52F84947}" srcOrd="0" destOrd="0" presId="urn:microsoft.com/office/officeart/2005/8/layout/hChevron3"/>
    <dgm:cxn modelId="{45BF735E-1187-428F-9328-904B29F2663B}" type="presParOf" srcId="{D44093A7-F00A-4C86-BBEB-9EC515F430B5}" destId="{167DEC5F-8F49-4161-9C52-E66745ACFC2C}" srcOrd="1" destOrd="0" presId="urn:microsoft.com/office/officeart/2005/8/layout/hChevron3"/>
    <dgm:cxn modelId="{69A45DFD-03AA-4B15-906C-23ABB65AA0A2}" type="presParOf" srcId="{D44093A7-F00A-4C86-BBEB-9EC515F430B5}" destId="{A9786C3C-B8CE-4527-93B2-9944D186BF20}" srcOrd="2" destOrd="0" presId="urn:microsoft.com/office/officeart/2005/8/layout/hChevron3"/>
    <dgm:cxn modelId="{63770AC6-9AF2-4070-B154-6E9F514CAB68}" type="presParOf" srcId="{D44093A7-F00A-4C86-BBEB-9EC515F430B5}" destId="{B8F02407-37DC-4347-A76D-1265BA191611}" srcOrd="3" destOrd="0" presId="urn:microsoft.com/office/officeart/2005/8/layout/hChevron3"/>
    <dgm:cxn modelId="{99E9F2F0-AE81-4A57-986F-E4C509AAEBC3}" type="presParOf" srcId="{D44093A7-F00A-4C86-BBEB-9EC515F430B5}" destId="{676F5F41-BA1A-437B-B39A-26508E5E9017}" srcOrd="4" destOrd="0" presId="urn:microsoft.com/office/officeart/2005/8/layout/hChevron3"/>
    <dgm:cxn modelId="{13DA1452-7386-476E-9578-C0A1F9C2BA8B}" type="presParOf" srcId="{D44093A7-F00A-4C86-BBEB-9EC515F430B5}" destId="{54049BD5-2B89-49BF-A082-7D01C7355542}" srcOrd="5" destOrd="0" presId="urn:microsoft.com/office/officeart/2005/8/layout/hChevron3"/>
    <dgm:cxn modelId="{9F3BBD9A-02ED-492C-8F8B-8756855EBF98}" type="presParOf" srcId="{D44093A7-F00A-4C86-BBEB-9EC515F430B5}" destId="{3327D923-4D1C-4474-AB0A-0298690EF92D}" srcOrd="6" destOrd="0" presId="urn:microsoft.com/office/officeart/2005/8/layout/hChevron3"/>
    <dgm:cxn modelId="{DB82A35A-CD6A-4515-97F0-8D1E0D7787B5}" type="presParOf" srcId="{D44093A7-F00A-4C86-BBEB-9EC515F430B5}" destId="{AC726A9D-7637-4350-AFAB-24CF2BC84593}" srcOrd="7" destOrd="0" presId="urn:microsoft.com/office/officeart/2005/8/layout/hChevron3"/>
    <dgm:cxn modelId="{93989C7D-2D4A-43EF-BB91-6F85EF515FE5}"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chemeClr val="accent1"/>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a:solidFill>
          <a:schemeClr val="accent1"/>
        </a:solidFill>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a:solidFill>
          <a:schemeClr val="accent1"/>
        </a:solidFill>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a:solidFill>
          <a:schemeClr val="accent1"/>
        </a:solidFill>
      </dgm:spPr>
      <dgm:t>
        <a:bodyPr/>
        <a:lstStyle/>
        <a:p>
          <a:r>
            <a:rPr lang="ar-SA" b="1" dirty="0">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a:solidFill>
          <a:srgbClr val="FF0000"/>
        </a:solidFill>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A77BB2FF-9E6F-4F69-9660-1D04D43490BF}" type="presOf" srcId="{4D48680D-3E57-42F4-98A7-CA71D28DED7A}" destId="{3327D923-4D1C-4474-AB0A-0298690EF92D}" srcOrd="0" destOrd="0" presId="urn:microsoft.com/office/officeart/2005/8/layout/hChevron3"/>
    <dgm:cxn modelId="{B04A5757-F275-4D08-972A-A2BBB58C143F}" type="presOf" srcId="{DFBCE105-069C-44D3-BFA9-CDB53BA215B4}" destId="{D44093A7-F00A-4C86-BBEB-9EC515F430B5}"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6C0FE03B-6A11-4182-8A38-31B21B912982}" srcId="{DFBCE105-069C-44D3-BFA9-CDB53BA215B4}" destId="{E4F11FAE-5EC0-4FED-8734-90A311CCCF56}" srcOrd="0" destOrd="0" parTransId="{3E586047-A49D-4850-BB4E-01878DC7F536}" sibTransId="{7A20057B-AB08-497C-943C-33541230670E}"/>
    <dgm:cxn modelId="{C17047B0-35DD-455F-9D83-116B78DF7291}" srcId="{DFBCE105-069C-44D3-BFA9-CDB53BA215B4}" destId="{4D48680D-3E57-42F4-98A7-CA71D28DED7A}" srcOrd="3" destOrd="0" parTransId="{3D4282AF-AC1F-4DF4-9CE7-2A111F987C13}" sibTransId="{63CAB83D-3BC8-492C-9A6C-8EE1B5CF2A0A}"/>
    <dgm:cxn modelId="{33E074F1-7A5A-457B-A604-57D9313D0DE7}" type="presOf" srcId="{E4F11FAE-5EC0-4FED-8734-90A311CCCF56}" destId="{6D4A445B-44CA-48A9-B7BD-FB9D52F84947}"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DC668038-DCAB-441F-84C5-A02278DD9EB0}" type="presOf" srcId="{BD4175C4-6EC1-4163-A0CE-7D87FB4C04DF}" destId="{676F5F41-BA1A-437B-B39A-26508E5E9017}" srcOrd="0" destOrd="0" presId="urn:microsoft.com/office/officeart/2005/8/layout/hChevron3"/>
    <dgm:cxn modelId="{D335081A-71C0-45EA-BCEE-DE4B6A4B412D}" type="presOf" srcId="{DF34C54E-394A-44ED-A5F2-DBD1B8BE3522}" destId="{A9786C3C-B8CE-4527-93B2-9944D186BF20}" srcOrd="0" destOrd="0" presId="urn:microsoft.com/office/officeart/2005/8/layout/hChevron3"/>
    <dgm:cxn modelId="{DCC3686E-6076-4490-81B3-8F6C6770B9E5}" type="presOf" srcId="{A65A6804-F0D6-460E-955C-FFB7001CB4E3}" destId="{AB387C4D-0ED8-4B5A-A2A4-35144C60451D}" srcOrd="0" destOrd="0" presId="urn:microsoft.com/office/officeart/2005/8/layout/hChevron3"/>
    <dgm:cxn modelId="{67BF7F5B-FC74-4368-8240-A5C27774B2F6}" type="presParOf" srcId="{D44093A7-F00A-4C86-BBEB-9EC515F430B5}" destId="{6D4A445B-44CA-48A9-B7BD-FB9D52F84947}" srcOrd="0" destOrd="0" presId="urn:microsoft.com/office/officeart/2005/8/layout/hChevron3"/>
    <dgm:cxn modelId="{1AC6F1DA-5A2A-4226-816A-155C202483B1}" type="presParOf" srcId="{D44093A7-F00A-4C86-BBEB-9EC515F430B5}" destId="{167DEC5F-8F49-4161-9C52-E66745ACFC2C}" srcOrd="1" destOrd="0" presId="urn:microsoft.com/office/officeart/2005/8/layout/hChevron3"/>
    <dgm:cxn modelId="{C7D0B4E2-299E-497F-85F9-EF638615623D}" type="presParOf" srcId="{D44093A7-F00A-4C86-BBEB-9EC515F430B5}" destId="{A9786C3C-B8CE-4527-93B2-9944D186BF20}" srcOrd="2" destOrd="0" presId="urn:microsoft.com/office/officeart/2005/8/layout/hChevron3"/>
    <dgm:cxn modelId="{9B7F6FCC-0462-4100-AC46-B188739FB237}" type="presParOf" srcId="{D44093A7-F00A-4C86-BBEB-9EC515F430B5}" destId="{B8F02407-37DC-4347-A76D-1265BA191611}" srcOrd="3" destOrd="0" presId="urn:microsoft.com/office/officeart/2005/8/layout/hChevron3"/>
    <dgm:cxn modelId="{4B451591-774D-45D1-9FEA-0BE0410D8332}" type="presParOf" srcId="{D44093A7-F00A-4C86-BBEB-9EC515F430B5}" destId="{676F5F41-BA1A-437B-B39A-26508E5E9017}" srcOrd="4" destOrd="0" presId="urn:microsoft.com/office/officeart/2005/8/layout/hChevron3"/>
    <dgm:cxn modelId="{E371921E-3188-4613-A231-3B9BDBD052BF}" type="presParOf" srcId="{D44093A7-F00A-4C86-BBEB-9EC515F430B5}" destId="{54049BD5-2B89-49BF-A082-7D01C7355542}" srcOrd="5" destOrd="0" presId="urn:microsoft.com/office/officeart/2005/8/layout/hChevron3"/>
    <dgm:cxn modelId="{190DDF17-8D74-41E1-81C2-4ABCD72CE44B}" type="presParOf" srcId="{D44093A7-F00A-4C86-BBEB-9EC515F430B5}" destId="{3327D923-4D1C-4474-AB0A-0298690EF92D}" srcOrd="6" destOrd="0" presId="urn:microsoft.com/office/officeart/2005/8/layout/hChevron3"/>
    <dgm:cxn modelId="{59650640-0773-4F47-B52A-435163DF70C2}" type="presParOf" srcId="{D44093A7-F00A-4C86-BBEB-9EC515F430B5}" destId="{AC726A9D-7637-4350-AFAB-24CF2BC84593}" srcOrd="7" destOrd="0" presId="urn:microsoft.com/office/officeart/2005/8/layout/hChevron3"/>
    <dgm:cxn modelId="{8C1E4B0B-1F1E-4E6F-AD02-C5996D93D94D}"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chemeClr val="accent1"/>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a:solidFill>
          <a:schemeClr val="accent1"/>
        </a:solidFill>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a:solidFill>
          <a:schemeClr val="accent1"/>
        </a:solidFill>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a:solidFill>
          <a:schemeClr val="accent1"/>
        </a:solidFill>
      </dgm:spPr>
      <dgm:t>
        <a:bodyPr/>
        <a:lstStyle/>
        <a:p>
          <a:r>
            <a:rPr lang="ar-SA" b="1" dirty="0">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a:solidFill>
          <a:srgbClr val="FF0000"/>
        </a:solidFill>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A77BB2FF-9E6F-4F69-9660-1D04D43490BF}" type="presOf" srcId="{4D48680D-3E57-42F4-98A7-CA71D28DED7A}" destId="{3327D923-4D1C-4474-AB0A-0298690EF92D}" srcOrd="0" destOrd="0" presId="urn:microsoft.com/office/officeart/2005/8/layout/hChevron3"/>
    <dgm:cxn modelId="{B04A5757-F275-4D08-972A-A2BBB58C143F}" type="presOf" srcId="{DFBCE105-069C-44D3-BFA9-CDB53BA215B4}" destId="{D44093A7-F00A-4C86-BBEB-9EC515F430B5}"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6C0FE03B-6A11-4182-8A38-31B21B912982}" srcId="{DFBCE105-069C-44D3-BFA9-CDB53BA215B4}" destId="{E4F11FAE-5EC0-4FED-8734-90A311CCCF56}" srcOrd="0" destOrd="0" parTransId="{3E586047-A49D-4850-BB4E-01878DC7F536}" sibTransId="{7A20057B-AB08-497C-943C-33541230670E}"/>
    <dgm:cxn modelId="{C17047B0-35DD-455F-9D83-116B78DF7291}" srcId="{DFBCE105-069C-44D3-BFA9-CDB53BA215B4}" destId="{4D48680D-3E57-42F4-98A7-CA71D28DED7A}" srcOrd="3" destOrd="0" parTransId="{3D4282AF-AC1F-4DF4-9CE7-2A111F987C13}" sibTransId="{63CAB83D-3BC8-492C-9A6C-8EE1B5CF2A0A}"/>
    <dgm:cxn modelId="{33E074F1-7A5A-457B-A604-57D9313D0DE7}" type="presOf" srcId="{E4F11FAE-5EC0-4FED-8734-90A311CCCF56}" destId="{6D4A445B-44CA-48A9-B7BD-FB9D52F84947}"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DC668038-DCAB-441F-84C5-A02278DD9EB0}" type="presOf" srcId="{BD4175C4-6EC1-4163-A0CE-7D87FB4C04DF}" destId="{676F5F41-BA1A-437B-B39A-26508E5E9017}" srcOrd="0" destOrd="0" presId="urn:microsoft.com/office/officeart/2005/8/layout/hChevron3"/>
    <dgm:cxn modelId="{D335081A-71C0-45EA-BCEE-DE4B6A4B412D}" type="presOf" srcId="{DF34C54E-394A-44ED-A5F2-DBD1B8BE3522}" destId="{A9786C3C-B8CE-4527-93B2-9944D186BF20}" srcOrd="0" destOrd="0" presId="urn:microsoft.com/office/officeart/2005/8/layout/hChevron3"/>
    <dgm:cxn modelId="{DCC3686E-6076-4490-81B3-8F6C6770B9E5}" type="presOf" srcId="{A65A6804-F0D6-460E-955C-FFB7001CB4E3}" destId="{AB387C4D-0ED8-4B5A-A2A4-35144C60451D}" srcOrd="0" destOrd="0" presId="urn:microsoft.com/office/officeart/2005/8/layout/hChevron3"/>
    <dgm:cxn modelId="{67BF7F5B-FC74-4368-8240-A5C27774B2F6}" type="presParOf" srcId="{D44093A7-F00A-4C86-BBEB-9EC515F430B5}" destId="{6D4A445B-44CA-48A9-B7BD-FB9D52F84947}" srcOrd="0" destOrd="0" presId="urn:microsoft.com/office/officeart/2005/8/layout/hChevron3"/>
    <dgm:cxn modelId="{1AC6F1DA-5A2A-4226-816A-155C202483B1}" type="presParOf" srcId="{D44093A7-F00A-4C86-BBEB-9EC515F430B5}" destId="{167DEC5F-8F49-4161-9C52-E66745ACFC2C}" srcOrd="1" destOrd="0" presId="urn:microsoft.com/office/officeart/2005/8/layout/hChevron3"/>
    <dgm:cxn modelId="{C7D0B4E2-299E-497F-85F9-EF638615623D}" type="presParOf" srcId="{D44093A7-F00A-4C86-BBEB-9EC515F430B5}" destId="{A9786C3C-B8CE-4527-93B2-9944D186BF20}" srcOrd="2" destOrd="0" presId="urn:microsoft.com/office/officeart/2005/8/layout/hChevron3"/>
    <dgm:cxn modelId="{9B7F6FCC-0462-4100-AC46-B188739FB237}" type="presParOf" srcId="{D44093A7-F00A-4C86-BBEB-9EC515F430B5}" destId="{B8F02407-37DC-4347-A76D-1265BA191611}" srcOrd="3" destOrd="0" presId="urn:microsoft.com/office/officeart/2005/8/layout/hChevron3"/>
    <dgm:cxn modelId="{4B451591-774D-45D1-9FEA-0BE0410D8332}" type="presParOf" srcId="{D44093A7-F00A-4C86-BBEB-9EC515F430B5}" destId="{676F5F41-BA1A-437B-B39A-26508E5E9017}" srcOrd="4" destOrd="0" presId="urn:microsoft.com/office/officeart/2005/8/layout/hChevron3"/>
    <dgm:cxn modelId="{E371921E-3188-4613-A231-3B9BDBD052BF}" type="presParOf" srcId="{D44093A7-F00A-4C86-BBEB-9EC515F430B5}" destId="{54049BD5-2B89-49BF-A082-7D01C7355542}" srcOrd="5" destOrd="0" presId="urn:microsoft.com/office/officeart/2005/8/layout/hChevron3"/>
    <dgm:cxn modelId="{190DDF17-8D74-41E1-81C2-4ABCD72CE44B}" type="presParOf" srcId="{D44093A7-F00A-4C86-BBEB-9EC515F430B5}" destId="{3327D923-4D1C-4474-AB0A-0298690EF92D}" srcOrd="6" destOrd="0" presId="urn:microsoft.com/office/officeart/2005/8/layout/hChevron3"/>
    <dgm:cxn modelId="{59650640-0773-4F47-B52A-435163DF70C2}" type="presParOf" srcId="{D44093A7-F00A-4C86-BBEB-9EC515F430B5}" destId="{AC726A9D-7637-4350-AFAB-24CF2BC84593}" srcOrd="7" destOrd="0" presId="urn:microsoft.com/office/officeart/2005/8/layout/hChevron3"/>
    <dgm:cxn modelId="{8C1E4B0B-1F1E-4E6F-AD02-C5996D93D94D}"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chemeClr val="accent1"/>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a:solidFill>
          <a:schemeClr val="accent1"/>
        </a:solidFill>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a:solidFill>
          <a:schemeClr val="accent1"/>
        </a:solidFill>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a:solidFill>
          <a:schemeClr val="accent1"/>
        </a:solidFill>
      </dgm:spPr>
      <dgm:t>
        <a:bodyPr/>
        <a:lstStyle/>
        <a:p>
          <a:r>
            <a:rPr lang="ar-SA" b="1" dirty="0">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a:solidFill>
          <a:srgbClr val="FF0000"/>
        </a:solidFill>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A77BB2FF-9E6F-4F69-9660-1D04D43490BF}" type="presOf" srcId="{4D48680D-3E57-42F4-98A7-CA71D28DED7A}" destId="{3327D923-4D1C-4474-AB0A-0298690EF92D}" srcOrd="0" destOrd="0" presId="urn:microsoft.com/office/officeart/2005/8/layout/hChevron3"/>
    <dgm:cxn modelId="{B04A5757-F275-4D08-972A-A2BBB58C143F}" type="presOf" srcId="{DFBCE105-069C-44D3-BFA9-CDB53BA215B4}" destId="{D44093A7-F00A-4C86-BBEB-9EC515F430B5}"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6C0FE03B-6A11-4182-8A38-31B21B912982}" srcId="{DFBCE105-069C-44D3-BFA9-CDB53BA215B4}" destId="{E4F11FAE-5EC0-4FED-8734-90A311CCCF56}" srcOrd="0" destOrd="0" parTransId="{3E586047-A49D-4850-BB4E-01878DC7F536}" sibTransId="{7A20057B-AB08-497C-943C-33541230670E}"/>
    <dgm:cxn modelId="{C17047B0-35DD-455F-9D83-116B78DF7291}" srcId="{DFBCE105-069C-44D3-BFA9-CDB53BA215B4}" destId="{4D48680D-3E57-42F4-98A7-CA71D28DED7A}" srcOrd="3" destOrd="0" parTransId="{3D4282AF-AC1F-4DF4-9CE7-2A111F987C13}" sibTransId="{63CAB83D-3BC8-492C-9A6C-8EE1B5CF2A0A}"/>
    <dgm:cxn modelId="{33E074F1-7A5A-457B-A604-57D9313D0DE7}" type="presOf" srcId="{E4F11FAE-5EC0-4FED-8734-90A311CCCF56}" destId="{6D4A445B-44CA-48A9-B7BD-FB9D52F84947}"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DC668038-DCAB-441F-84C5-A02278DD9EB0}" type="presOf" srcId="{BD4175C4-6EC1-4163-A0CE-7D87FB4C04DF}" destId="{676F5F41-BA1A-437B-B39A-26508E5E9017}" srcOrd="0" destOrd="0" presId="urn:microsoft.com/office/officeart/2005/8/layout/hChevron3"/>
    <dgm:cxn modelId="{D335081A-71C0-45EA-BCEE-DE4B6A4B412D}" type="presOf" srcId="{DF34C54E-394A-44ED-A5F2-DBD1B8BE3522}" destId="{A9786C3C-B8CE-4527-93B2-9944D186BF20}" srcOrd="0" destOrd="0" presId="urn:microsoft.com/office/officeart/2005/8/layout/hChevron3"/>
    <dgm:cxn modelId="{DCC3686E-6076-4490-81B3-8F6C6770B9E5}" type="presOf" srcId="{A65A6804-F0D6-460E-955C-FFB7001CB4E3}" destId="{AB387C4D-0ED8-4B5A-A2A4-35144C60451D}" srcOrd="0" destOrd="0" presId="urn:microsoft.com/office/officeart/2005/8/layout/hChevron3"/>
    <dgm:cxn modelId="{67BF7F5B-FC74-4368-8240-A5C27774B2F6}" type="presParOf" srcId="{D44093A7-F00A-4C86-BBEB-9EC515F430B5}" destId="{6D4A445B-44CA-48A9-B7BD-FB9D52F84947}" srcOrd="0" destOrd="0" presId="urn:microsoft.com/office/officeart/2005/8/layout/hChevron3"/>
    <dgm:cxn modelId="{1AC6F1DA-5A2A-4226-816A-155C202483B1}" type="presParOf" srcId="{D44093A7-F00A-4C86-BBEB-9EC515F430B5}" destId="{167DEC5F-8F49-4161-9C52-E66745ACFC2C}" srcOrd="1" destOrd="0" presId="urn:microsoft.com/office/officeart/2005/8/layout/hChevron3"/>
    <dgm:cxn modelId="{C7D0B4E2-299E-497F-85F9-EF638615623D}" type="presParOf" srcId="{D44093A7-F00A-4C86-BBEB-9EC515F430B5}" destId="{A9786C3C-B8CE-4527-93B2-9944D186BF20}" srcOrd="2" destOrd="0" presId="urn:microsoft.com/office/officeart/2005/8/layout/hChevron3"/>
    <dgm:cxn modelId="{9B7F6FCC-0462-4100-AC46-B188739FB237}" type="presParOf" srcId="{D44093A7-F00A-4C86-BBEB-9EC515F430B5}" destId="{B8F02407-37DC-4347-A76D-1265BA191611}" srcOrd="3" destOrd="0" presId="urn:microsoft.com/office/officeart/2005/8/layout/hChevron3"/>
    <dgm:cxn modelId="{4B451591-774D-45D1-9FEA-0BE0410D8332}" type="presParOf" srcId="{D44093A7-F00A-4C86-BBEB-9EC515F430B5}" destId="{676F5F41-BA1A-437B-B39A-26508E5E9017}" srcOrd="4" destOrd="0" presId="urn:microsoft.com/office/officeart/2005/8/layout/hChevron3"/>
    <dgm:cxn modelId="{E371921E-3188-4613-A231-3B9BDBD052BF}" type="presParOf" srcId="{D44093A7-F00A-4C86-BBEB-9EC515F430B5}" destId="{54049BD5-2B89-49BF-A082-7D01C7355542}" srcOrd="5" destOrd="0" presId="urn:microsoft.com/office/officeart/2005/8/layout/hChevron3"/>
    <dgm:cxn modelId="{190DDF17-8D74-41E1-81C2-4ABCD72CE44B}" type="presParOf" srcId="{D44093A7-F00A-4C86-BBEB-9EC515F430B5}" destId="{3327D923-4D1C-4474-AB0A-0298690EF92D}" srcOrd="6" destOrd="0" presId="urn:microsoft.com/office/officeart/2005/8/layout/hChevron3"/>
    <dgm:cxn modelId="{59650640-0773-4F47-B52A-435163DF70C2}" type="presParOf" srcId="{D44093A7-F00A-4C86-BBEB-9EC515F430B5}" destId="{AC726A9D-7637-4350-AFAB-24CF2BC84593}" srcOrd="7" destOrd="0" presId="urn:microsoft.com/office/officeart/2005/8/layout/hChevron3"/>
    <dgm:cxn modelId="{8C1E4B0B-1F1E-4E6F-AD02-C5996D93D94D}"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rgbClr val="FF0000"/>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dgm:t>
        <a:bodyPr/>
        <a:lstStyle/>
        <a:p>
          <a:r>
            <a:rPr lang="ar-SA" b="1">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7D30E69A-DAC7-4525-ACC4-E165C75522CB}" type="presOf" srcId="{4D48680D-3E57-42F4-98A7-CA71D28DED7A}" destId="{3327D923-4D1C-4474-AB0A-0298690EF92D}"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A5B5D454-36CF-43AF-857D-6AC1661F9FDC}" type="presOf" srcId="{DFBCE105-069C-44D3-BFA9-CDB53BA215B4}" destId="{D44093A7-F00A-4C86-BBEB-9EC515F430B5}" srcOrd="0" destOrd="0" presId="urn:microsoft.com/office/officeart/2005/8/layout/hChevron3"/>
    <dgm:cxn modelId="{6C0FE03B-6A11-4182-8A38-31B21B912982}" srcId="{DFBCE105-069C-44D3-BFA9-CDB53BA215B4}" destId="{E4F11FAE-5EC0-4FED-8734-90A311CCCF56}" srcOrd="0" destOrd="0" parTransId="{3E586047-A49D-4850-BB4E-01878DC7F536}" sibTransId="{7A20057B-AB08-497C-943C-33541230670E}"/>
    <dgm:cxn modelId="{63CCC92E-5FB7-42DD-8515-3F384C6E0EAC}" type="presOf" srcId="{A65A6804-F0D6-460E-955C-FFB7001CB4E3}" destId="{AB387C4D-0ED8-4B5A-A2A4-35144C60451D}" srcOrd="0" destOrd="0" presId="urn:microsoft.com/office/officeart/2005/8/layout/hChevron3"/>
    <dgm:cxn modelId="{5E0E0824-1C57-4CEC-90D6-842DEA24E22E}" type="presOf" srcId="{BD4175C4-6EC1-4163-A0CE-7D87FB4C04DF}" destId="{676F5F41-BA1A-437B-B39A-26508E5E9017}" srcOrd="0" destOrd="0" presId="urn:microsoft.com/office/officeart/2005/8/layout/hChevron3"/>
    <dgm:cxn modelId="{C17047B0-35DD-455F-9D83-116B78DF7291}" srcId="{DFBCE105-069C-44D3-BFA9-CDB53BA215B4}" destId="{4D48680D-3E57-42F4-98A7-CA71D28DED7A}" srcOrd="3" destOrd="0" parTransId="{3D4282AF-AC1F-4DF4-9CE7-2A111F987C13}" sibTransId="{63CAB83D-3BC8-492C-9A6C-8EE1B5CF2A0A}"/>
    <dgm:cxn modelId="{29FB7503-2ADF-4492-A0DD-359A9A6723ED}" type="presOf" srcId="{DF34C54E-394A-44ED-A5F2-DBD1B8BE3522}" destId="{A9786C3C-B8CE-4527-93B2-9944D186BF20}" srcOrd="0" destOrd="0" presId="urn:microsoft.com/office/officeart/2005/8/layout/hChevron3"/>
    <dgm:cxn modelId="{E33045BC-B280-43CD-8FC9-AE02855CAEF3}" type="presOf" srcId="{E4F11FAE-5EC0-4FED-8734-90A311CCCF56}" destId="{6D4A445B-44CA-48A9-B7BD-FB9D52F84947}"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BA697312-4C3D-4F26-A1C6-93E6969695EA}" type="presParOf" srcId="{D44093A7-F00A-4C86-BBEB-9EC515F430B5}" destId="{6D4A445B-44CA-48A9-B7BD-FB9D52F84947}" srcOrd="0" destOrd="0" presId="urn:microsoft.com/office/officeart/2005/8/layout/hChevron3"/>
    <dgm:cxn modelId="{15DA2811-0F7B-4589-93D7-ED77802A30AE}" type="presParOf" srcId="{D44093A7-F00A-4C86-BBEB-9EC515F430B5}" destId="{167DEC5F-8F49-4161-9C52-E66745ACFC2C}" srcOrd="1" destOrd="0" presId="urn:microsoft.com/office/officeart/2005/8/layout/hChevron3"/>
    <dgm:cxn modelId="{646F39DE-1CE4-4289-8359-8CA78224A98F}" type="presParOf" srcId="{D44093A7-F00A-4C86-BBEB-9EC515F430B5}" destId="{A9786C3C-B8CE-4527-93B2-9944D186BF20}" srcOrd="2" destOrd="0" presId="urn:microsoft.com/office/officeart/2005/8/layout/hChevron3"/>
    <dgm:cxn modelId="{6A8B341C-3322-4166-BD86-BCFF547B7ED9}" type="presParOf" srcId="{D44093A7-F00A-4C86-BBEB-9EC515F430B5}" destId="{B8F02407-37DC-4347-A76D-1265BA191611}" srcOrd="3" destOrd="0" presId="urn:microsoft.com/office/officeart/2005/8/layout/hChevron3"/>
    <dgm:cxn modelId="{7083A730-75B7-4E59-8A6F-6DA488AE4BCC}" type="presParOf" srcId="{D44093A7-F00A-4C86-BBEB-9EC515F430B5}" destId="{676F5F41-BA1A-437B-B39A-26508E5E9017}" srcOrd="4" destOrd="0" presId="urn:microsoft.com/office/officeart/2005/8/layout/hChevron3"/>
    <dgm:cxn modelId="{0CF9845A-AC21-4D02-B297-0C370589D6F2}" type="presParOf" srcId="{D44093A7-F00A-4C86-BBEB-9EC515F430B5}" destId="{54049BD5-2B89-49BF-A082-7D01C7355542}" srcOrd="5" destOrd="0" presId="urn:microsoft.com/office/officeart/2005/8/layout/hChevron3"/>
    <dgm:cxn modelId="{F298E854-941E-4A9A-9348-B847B79D5DFE}" type="presParOf" srcId="{D44093A7-F00A-4C86-BBEB-9EC515F430B5}" destId="{3327D923-4D1C-4474-AB0A-0298690EF92D}" srcOrd="6" destOrd="0" presId="urn:microsoft.com/office/officeart/2005/8/layout/hChevron3"/>
    <dgm:cxn modelId="{B227C0D5-EA95-4B41-A50E-7F6ADF9EAA85}" type="presParOf" srcId="{D44093A7-F00A-4C86-BBEB-9EC515F430B5}" destId="{AC726A9D-7637-4350-AFAB-24CF2BC84593}" srcOrd="7" destOrd="0" presId="urn:microsoft.com/office/officeart/2005/8/layout/hChevron3"/>
    <dgm:cxn modelId="{E21067CE-3D3C-4BAD-8A24-B6EE9DBB76EB}"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chemeClr val="accent1"/>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a:solidFill>
          <a:schemeClr val="accent1"/>
        </a:solidFill>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a:solidFill>
          <a:schemeClr val="accent1"/>
        </a:solidFill>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a:solidFill>
          <a:schemeClr val="accent1"/>
        </a:solidFill>
      </dgm:spPr>
      <dgm:t>
        <a:bodyPr/>
        <a:lstStyle/>
        <a:p>
          <a:r>
            <a:rPr lang="ar-SA" b="1" dirty="0">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a:solidFill>
          <a:srgbClr val="FF0000"/>
        </a:solidFill>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A77BB2FF-9E6F-4F69-9660-1D04D43490BF}" type="presOf" srcId="{4D48680D-3E57-42F4-98A7-CA71D28DED7A}" destId="{3327D923-4D1C-4474-AB0A-0298690EF92D}" srcOrd="0" destOrd="0" presId="urn:microsoft.com/office/officeart/2005/8/layout/hChevron3"/>
    <dgm:cxn modelId="{B04A5757-F275-4D08-972A-A2BBB58C143F}" type="presOf" srcId="{DFBCE105-069C-44D3-BFA9-CDB53BA215B4}" destId="{D44093A7-F00A-4C86-BBEB-9EC515F430B5}"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6C0FE03B-6A11-4182-8A38-31B21B912982}" srcId="{DFBCE105-069C-44D3-BFA9-CDB53BA215B4}" destId="{E4F11FAE-5EC0-4FED-8734-90A311CCCF56}" srcOrd="0" destOrd="0" parTransId="{3E586047-A49D-4850-BB4E-01878DC7F536}" sibTransId="{7A20057B-AB08-497C-943C-33541230670E}"/>
    <dgm:cxn modelId="{C17047B0-35DD-455F-9D83-116B78DF7291}" srcId="{DFBCE105-069C-44D3-BFA9-CDB53BA215B4}" destId="{4D48680D-3E57-42F4-98A7-CA71D28DED7A}" srcOrd="3" destOrd="0" parTransId="{3D4282AF-AC1F-4DF4-9CE7-2A111F987C13}" sibTransId="{63CAB83D-3BC8-492C-9A6C-8EE1B5CF2A0A}"/>
    <dgm:cxn modelId="{33E074F1-7A5A-457B-A604-57D9313D0DE7}" type="presOf" srcId="{E4F11FAE-5EC0-4FED-8734-90A311CCCF56}" destId="{6D4A445B-44CA-48A9-B7BD-FB9D52F84947}"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DC668038-DCAB-441F-84C5-A02278DD9EB0}" type="presOf" srcId="{BD4175C4-6EC1-4163-A0CE-7D87FB4C04DF}" destId="{676F5F41-BA1A-437B-B39A-26508E5E9017}" srcOrd="0" destOrd="0" presId="urn:microsoft.com/office/officeart/2005/8/layout/hChevron3"/>
    <dgm:cxn modelId="{D335081A-71C0-45EA-BCEE-DE4B6A4B412D}" type="presOf" srcId="{DF34C54E-394A-44ED-A5F2-DBD1B8BE3522}" destId="{A9786C3C-B8CE-4527-93B2-9944D186BF20}" srcOrd="0" destOrd="0" presId="urn:microsoft.com/office/officeart/2005/8/layout/hChevron3"/>
    <dgm:cxn modelId="{DCC3686E-6076-4490-81B3-8F6C6770B9E5}" type="presOf" srcId="{A65A6804-F0D6-460E-955C-FFB7001CB4E3}" destId="{AB387C4D-0ED8-4B5A-A2A4-35144C60451D}" srcOrd="0" destOrd="0" presId="urn:microsoft.com/office/officeart/2005/8/layout/hChevron3"/>
    <dgm:cxn modelId="{67BF7F5B-FC74-4368-8240-A5C27774B2F6}" type="presParOf" srcId="{D44093A7-F00A-4C86-BBEB-9EC515F430B5}" destId="{6D4A445B-44CA-48A9-B7BD-FB9D52F84947}" srcOrd="0" destOrd="0" presId="urn:microsoft.com/office/officeart/2005/8/layout/hChevron3"/>
    <dgm:cxn modelId="{1AC6F1DA-5A2A-4226-816A-155C202483B1}" type="presParOf" srcId="{D44093A7-F00A-4C86-BBEB-9EC515F430B5}" destId="{167DEC5F-8F49-4161-9C52-E66745ACFC2C}" srcOrd="1" destOrd="0" presId="urn:microsoft.com/office/officeart/2005/8/layout/hChevron3"/>
    <dgm:cxn modelId="{C7D0B4E2-299E-497F-85F9-EF638615623D}" type="presParOf" srcId="{D44093A7-F00A-4C86-BBEB-9EC515F430B5}" destId="{A9786C3C-B8CE-4527-93B2-9944D186BF20}" srcOrd="2" destOrd="0" presId="urn:microsoft.com/office/officeart/2005/8/layout/hChevron3"/>
    <dgm:cxn modelId="{9B7F6FCC-0462-4100-AC46-B188739FB237}" type="presParOf" srcId="{D44093A7-F00A-4C86-BBEB-9EC515F430B5}" destId="{B8F02407-37DC-4347-A76D-1265BA191611}" srcOrd="3" destOrd="0" presId="urn:microsoft.com/office/officeart/2005/8/layout/hChevron3"/>
    <dgm:cxn modelId="{4B451591-774D-45D1-9FEA-0BE0410D8332}" type="presParOf" srcId="{D44093A7-F00A-4C86-BBEB-9EC515F430B5}" destId="{676F5F41-BA1A-437B-B39A-26508E5E9017}" srcOrd="4" destOrd="0" presId="urn:microsoft.com/office/officeart/2005/8/layout/hChevron3"/>
    <dgm:cxn modelId="{E371921E-3188-4613-A231-3B9BDBD052BF}" type="presParOf" srcId="{D44093A7-F00A-4C86-BBEB-9EC515F430B5}" destId="{54049BD5-2B89-49BF-A082-7D01C7355542}" srcOrd="5" destOrd="0" presId="urn:microsoft.com/office/officeart/2005/8/layout/hChevron3"/>
    <dgm:cxn modelId="{190DDF17-8D74-41E1-81C2-4ABCD72CE44B}" type="presParOf" srcId="{D44093A7-F00A-4C86-BBEB-9EC515F430B5}" destId="{3327D923-4D1C-4474-AB0A-0298690EF92D}" srcOrd="6" destOrd="0" presId="urn:microsoft.com/office/officeart/2005/8/layout/hChevron3"/>
    <dgm:cxn modelId="{59650640-0773-4F47-B52A-435163DF70C2}" type="presParOf" srcId="{D44093A7-F00A-4C86-BBEB-9EC515F430B5}" destId="{AC726A9D-7637-4350-AFAB-24CF2BC84593}" srcOrd="7" destOrd="0" presId="urn:microsoft.com/office/officeart/2005/8/layout/hChevron3"/>
    <dgm:cxn modelId="{8C1E4B0B-1F1E-4E6F-AD02-C5996D93D94D}"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chemeClr val="accent1"/>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a:solidFill>
          <a:schemeClr val="accent1"/>
        </a:solidFill>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a:solidFill>
          <a:schemeClr val="accent1"/>
        </a:solidFill>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a:solidFill>
          <a:schemeClr val="accent1"/>
        </a:solidFill>
      </dgm:spPr>
      <dgm:t>
        <a:bodyPr/>
        <a:lstStyle/>
        <a:p>
          <a:r>
            <a:rPr lang="ar-SA" b="1" dirty="0">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a:solidFill>
          <a:srgbClr val="FF0000"/>
        </a:solidFill>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A77BB2FF-9E6F-4F69-9660-1D04D43490BF}" type="presOf" srcId="{4D48680D-3E57-42F4-98A7-CA71D28DED7A}" destId="{3327D923-4D1C-4474-AB0A-0298690EF92D}" srcOrd="0" destOrd="0" presId="urn:microsoft.com/office/officeart/2005/8/layout/hChevron3"/>
    <dgm:cxn modelId="{B04A5757-F275-4D08-972A-A2BBB58C143F}" type="presOf" srcId="{DFBCE105-069C-44D3-BFA9-CDB53BA215B4}" destId="{D44093A7-F00A-4C86-BBEB-9EC515F430B5}"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6C0FE03B-6A11-4182-8A38-31B21B912982}" srcId="{DFBCE105-069C-44D3-BFA9-CDB53BA215B4}" destId="{E4F11FAE-5EC0-4FED-8734-90A311CCCF56}" srcOrd="0" destOrd="0" parTransId="{3E586047-A49D-4850-BB4E-01878DC7F536}" sibTransId="{7A20057B-AB08-497C-943C-33541230670E}"/>
    <dgm:cxn modelId="{C17047B0-35DD-455F-9D83-116B78DF7291}" srcId="{DFBCE105-069C-44D3-BFA9-CDB53BA215B4}" destId="{4D48680D-3E57-42F4-98A7-CA71D28DED7A}" srcOrd="3" destOrd="0" parTransId="{3D4282AF-AC1F-4DF4-9CE7-2A111F987C13}" sibTransId="{63CAB83D-3BC8-492C-9A6C-8EE1B5CF2A0A}"/>
    <dgm:cxn modelId="{33E074F1-7A5A-457B-A604-57D9313D0DE7}" type="presOf" srcId="{E4F11FAE-5EC0-4FED-8734-90A311CCCF56}" destId="{6D4A445B-44CA-48A9-B7BD-FB9D52F84947}"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DC668038-DCAB-441F-84C5-A02278DD9EB0}" type="presOf" srcId="{BD4175C4-6EC1-4163-A0CE-7D87FB4C04DF}" destId="{676F5F41-BA1A-437B-B39A-26508E5E9017}" srcOrd="0" destOrd="0" presId="urn:microsoft.com/office/officeart/2005/8/layout/hChevron3"/>
    <dgm:cxn modelId="{D335081A-71C0-45EA-BCEE-DE4B6A4B412D}" type="presOf" srcId="{DF34C54E-394A-44ED-A5F2-DBD1B8BE3522}" destId="{A9786C3C-B8CE-4527-93B2-9944D186BF20}" srcOrd="0" destOrd="0" presId="urn:microsoft.com/office/officeart/2005/8/layout/hChevron3"/>
    <dgm:cxn modelId="{DCC3686E-6076-4490-81B3-8F6C6770B9E5}" type="presOf" srcId="{A65A6804-F0D6-460E-955C-FFB7001CB4E3}" destId="{AB387C4D-0ED8-4B5A-A2A4-35144C60451D}" srcOrd="0" destOrd="0" presId="urn:microsoft.com/office/officeart/2005/8/layout/hChevron3"/>
    <dgm:cxn modelId="{67BF7F5B-FC74-4368-8240-A5C27774B2F6}" type="presParOf" srcId="{D44093A7-F00A-4C86-BBEB-9EC515F430B5}" destId="{6D4A445B-44CA-48A9-B7BD-FB9D52F84947}" srcOrd="0" destOrd="0" presId="urn:microsoft.com/office/officeart/2005/8/layout/hChevron3"/>
    <dgm:cxn modelId="{1AC6F1DA-5A2A-4226-816A-155C202483B1}" type="presParOf" srcId="{D44093A7-F00A-4C86-BBEB-9EC515F430B5}" destId="{167DEC5F-8F49-4161-9C52-E66745ACFC2C}" srcOrd="1" destOrd="0" presId="urn:microsoft.com/office/officeart/2005/8/layout/hChevron3"/>
    <dgm:cxn modelId="{C7D0B4E2-299E-497F-85F9-EF638615623D}" type="presParOf" srcId="{D44093A7-F00A-4C86-BBEB-9EC515F430B5}" destId="{A9786C3C-B8CE-4527-93B2-9944D186BF20}" srcOrd="2" destOrd="0" presId="urn:microsoft.com/office/officeart/2005/8/layout/hChevron3"/>
    <dgm:cxn modelId="{9B7F6FCC-0462-4100-AC46-B188739FB237}" type="presParOf" srcId="{D44093A7-F00A-4C86-BBEB-9EC515F430B5}" destId="{B8F02407-37DC-4347-A76D-1265BA191611}" srcOrd="3" destOrd="0" presId="urn:microsoft.com/office/officeart/2005/8/layout/hChevron3"/>
    <dgm:cxn modelId="{4B451591-774D-45D1-9FEA-0BE0410D8332}" type="presParOf" srcId="{D44093A7-F00A-4C86-BBEB-9EC515F430B5}" destId="{676F5F41-BA1A-437B-B39A-26508E5E9017}" srcOrd="4" destOrd="0" presId="urn:microsoft.com/office/officeart/2005/8/layout/hChevron3"/>
    <dgm:cxn modelId="{E371921E-3188-4613-A231-3B9BDBD052BF}" type="presParOf" srcId="{D44093A7-F00A-4C86-BBEB-9EC515F430B5}" destId="{54049BD5-2B89-49BF-A082-7D01C7355542}" srcOrd="5" destOrd="0" presId="urn:microsoft.com/office/officeart/2005/8/layout/hChevron3"/>
    <dgm:cxn modelId="{190DDF17-8D74-41E1-81C2-4ABCD72CE44B}" type="presParOf" srcId="{D44093A7-F00A-4C86-BBEB-9EC515F430B5}" destId="{3327D923-4D1C-4474-AB0A-0298690EF92D}" srcOrd="6" destOrd="0" presId="urn:microsoft.com/office/officeart/2005/8/layout/hChevron3"/>
    <dgm:cxn modelId="{59650640-0773-4F47-B52A-435163DF70C2}" type="presParOf" srcId="{D44093A7-F00A-4C86-BBEB-9EC515F430B5}" destId="{AC726A9D-7637-4350-AFAB-24CF2BC84593}" srcOrd="7" destOrd="0" presId="urn:microsoft.com/office/officeart/2005/8/layout/hChevron3"/>
    <dgm:cxn modelId="{8C1E4B0B-1F1E-4E6F-AD02-C5996D93D94D}"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rgbClr val="FF0000"/>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dgm:t>
        <a:bodyPr/>
        <a:lstStyle/>
        <a:p>
          <a:r>
            <a:rPr lang="ar-SA" b="1">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7D30E69A-DAC7-4525-ACC4-E165C75522CB}" type="presOf" srcId="{4D48680D-3E57-42F4-98A7-CA71D28DED7A}" destId="{3327D923-4D1C-4474-AB0A-0298690EF92D}"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A5B5D454-36CF-43AF-857D-6AC1661F9FDC}" type="presOf" srcId="{DFBCE105-069C-44D3-BFA9-CDB53BA215B4}" destId="{D44093A7-F00A-4C86-BBEB-9EC515F430B5}" srcOrd="0" destOrd="0" presId="urn:microsoft.com/office/officeart/2005/8/layout/hChevron3"/>
    <dgm:cxn modelId="{6C0FE03B-6A11-4182-8A38-31B21B912982}" srcId="{DFBCE105-069C-44D3-BFA9-CDB53BA215B4}" destId="{E4F11FAE-5EC0-4FED-8734-90A311CCCF56}" srcOrd="0" destOrd="0" parTransId="{3E586047-A49D-4850-BB4E-01878DC7F536}" sibTransId="{7A20057B-AB08-497C-943C-33541230670E}"/>
    <dgm:cxn modelId="{63CCC92E-5FB7-42DD-8515-3F384C6E0EAC}" type="presOf" srcId="{A65A6804-F0D6-460E-955C-FFB7001CB4E3}" destId="{AB387C4D-0ED8-4B5A-A2A4-35144C60451D}" srcOrd="0" destOrd="0" presId="urn:microsoft.com/office/officeart/2005/8/layout/hChevron3"/>
    <dgm:cxn modelId="{5E0E0824-1C57-4CEC-90D6-842DEA24E22E}" type="presOf" srcId="{BD4175C4-6EC1-4163-A0CE-7D87FB4C04DF}" destId="{676F5F41-BA1A-437B-B39A-26508E5E9017}" srcOrd="0" destOrd="0" presId="urn:microsoft.com/office/officeart/2005/8/layout/hChevron3"/>
    <dgm:cxn modelId="{C17047B0-35DD-455F-9D83-116B78DF7291}" srcId="{DFBCE105-069C-44D3-BFA9-CDB53BA215B4}" destId="{4D48680D-3E57-42F4-98A7-CA71D28DED7A}" srcOrd="3" destOrd="0" parTransId="{3D4282AF-AC1F-4DF4-9CE7-2A111F987C13}" sibTransId="{63CAB83D-3BC8-492C-9A6C-8EE1B5CF2A0A}"/>
    <dgm:cxn modelId="{29FB7503-2ADF-4492-A0DD-359A9A6723ED}" type="presOf" srcId="{DF34C54E-394A-44ED-A5F2-DBD1B8BE3522}" destId="{A9786C3C-B8CE-4527-93B2-9944D186BF20}" srcOrd="0" destOrd="0" presId="urn:microsoft.com/office/officeart/2005/8/layout/hChevron3"/>
    <dgm:cxn modelId="{E33045BC-B280-43CD-8FC9-AE02855CAEF3}" type="presOf" srcId="{E4F11FAE-5EC0-4FED-8734-90A311CCCF56}" destId="{6D4A445B-44CA-48A9-B7BD-FB9D52F84947}"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BA697312-4C3D-4F26-A1C6-93E6969695EA}" type="presParOf" srcId="{D44093A7-F00A-4C86-BBEB-9EC515F430B5}" destId="{6D4A445B-44CA-48A9-B7BD-FB9D52F84947}" srcOrd="0" destOrd="0" presId="urn:microsoft.com/office/officeart/2005/8/layout/hChevron3"/>
    <dgm:cxn modelId="{15DA2811-0F7B-4589-93D7-ED77802A30AE}" type="presParOf" srcId="{D44093A7-F00A-4C86-BBEB-9EC515F430B5}" destId="{167DEC5F-8F49-4161-9C52-E66745ACFC2C}" srcOrd="1" destOrd="0" presId="urn:microsoft.com/office/officeart/2005/8/layout/hChevron3"/>
    <dgm:cxn modelId="{646F39DE-1CE4-4289-8359-8CA78224A98F}" type="presParOf" srcId="{D44093A7-F00A-4C86-BBEB-9EC515F430B5}" destId="{A9786C3C-B8CE-4527-93B2-9944D186BF20}" srcOrd="2" destOrd="0" presId="urn:microsoft.com/office/officeart/2005/8/layout/hChevron3"/>
    <dgm:cxn modelId="{6A8B341C-3322-4166-BD86-BCFF547B7ED9}" type="presParOf" srcId="{D44093A7-F00A-4C86-BBEB-9EC515F430B5}" destId="{B8F02407-37DC-4347-A76D-1265BA191611}" srcOrd="3" destOrd="0" presId="urn:microsoft.com/office/officeart/2005/8/layout/hChevron3"/>
    <dgm:cxn modelId="{7083A730-75B7-4E59-8A6F-6DA488AE4BCC}" type="presParOf" srcId="{D44093A7-F00A-4C86-BBEB-9EC515F430B5}" destId="{676F5F41-BA1A-437B-B39A-26508E5E9017}" srcOrd="4" destOrd="0" presId="urn:microsoft.com/office/officeart/2005/8/layout/hChevron3"/>
    <dgm:cxn modelId="{0CF9845A-AC21-4D02-B297-0C370589D6F2}" type="presParOf" srcId="{D44093A7-F00A-4C86-BBEB-9EC515F430B5}" destId="{54049BD5-2B89-49BF-A082-7D01C7355542}" srcOrd="5" destOrd="0" presId="urn:microsoft.com/office/officeart/2005/8/layout/hChevron3"/>
    <dgm:cxn modelId="{F298E854-941E-4A9A-9348-B847B79D5DFE}" type="presParOf" srcId="{D44093A7-F00A-4C86-BBEB-9EC515F430B5}" destId="{3327D923-4D1C-4474-AB0A-0298690EF92D}" srcOrd="6" destOrd="0" presId="urn:microsoft.com/office/officeart/2005/8/layout/hChevron3"/>
    <dgm:cxn modelId="{B227C0D5-EA95-4B41-A50E-7F6ADF9EAA85}" type="presParOf" srcId="{D44093A7-F00A-4C86-BBEB-9EC515F430B5}" destId="{AC726A9D-7637-4350-AFAB-24CF2BC84593}" srcOrd="7" destOrd="0" presId="urn:microsoft.com/office/officeart/2005/8/layout/hChevron3"/>
    <dgm:cxn modelId="{E21067CE-3D3C-4BAD-8A24-B6EE9DBB76EB}"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rgbClr val="FF0000"/>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dgm:t>
        <a:bodyPr/>
        <a:lstStyle/>
        <a:p>
          <a:r>
            <a:rPr lang="ar-SA" b="1">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7D30E69A-DAC7-4525-ACC4-E165C75522CB}" type="presOf" srcId="{4D48680D-3E57-42F4-98A7-CA71D28DED7A}" destId="{3327D923-4D1C-4474-AB0A-0298690EF92D}"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A5B5D454-36CF-43AF-857D-6AC1661F9FDC}" type="presOf" srcId="{DFBCE105-069C-44D3-BFA9-CDB53BA215B4}" destId="{D44093A7-F00A-4C86-BBEB-9EC515F430B5}" srcOrd="0" destOrd="0" presId="urn:microsoft.com/office/officeart/2005/8/layout/hChevron3"/>
    <dgm:cxn modelId="{6C0FE03B-6A11-4182-8A38-31B21B912982}" srcId="{DFBCE105-069C-44D3-BFA9-CDB53BA215B4}" destId="{E4F11FAE-5EC0-4FED-8734-90A311CCCF56}" srcOrd="0" destOrd="0" parTransId="{3E586047-A49D-4850-BB4E-01878DC7F536}" sibTransId="{7A20057B-AB08-497C-943C-33541230670E}"/>
    <dgm:cxn modelId="{63CCC92E-5FB7-42DD-8515-3F384C6E0EAC}" type="presOf" srcId="{A65A6804-F0D6-460E-955C-FFB7001CB4E3}" destId="{AB387C4D-0ED8-4B5A-A2A4-35144C60451D}" srcOrd="0" destOrd="0" presId="urn:microsoft.com/office/officeart/2005/8/layout/hChevron3"/>
    <dgm:cxn modelId="{5E0E0824-1C57-4CEC-90D6-842DEA24E22E}" type="presOf" srcId="{BD4175C4-6EC1-4163-A0CE-7D87FB4C04DF}" destId="{676F5F41-BA1A-437B-B39A-26508E5E9017}" srcOrd="0" destOrd="0" presId="urn:microsoft.com/office/officeart/2005/8/layout/hChevron3"/>
    <dgm:cxn modelId="{C17047B0-35DD-455F-9D83-116B78DF7291}" srcId="{DFBCE105-069C-44D3-BFA9-CDB53BA215B4}" destId="{4D48680D-3E57-42F4-98A7-CA71D28DED7A}" srcOrd="3" destOrd="0" parTransId="{3D4282AF-AC1F-4DF4-9CE7-2A111F987C13}" sibTransId="{63CAB83D-3BC8-492C-9A6C-8EE1B5CF2A0A}"/>
    <dgm:cxn modelId="{29FB7503-2ADF-4492-A0DD-359A9A6723ED}" type="presOf" srcId="{DF34C54E-394A-44ED-A5F2-DBD1B8BE3522}" destId="{A9786C3C-B8CE-4527-93B2-9944D186BF20}" srcOrd="0" destOrd="0" presId="urn:microsoft.com/office/officeart/2005/8/layout/hChevron3"/>
    <dgm:cxn modelId="{E33045BC-B280-43CD-8FC9-AE02855CAEF3}" type="presOf" srcId="{E4F11FAE-5EC0-4FED-8734-90A311CCCF56}" destId="{6D4A445B-44CA-48A9-B7BD-FB9D52F84947}"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BA697312-4C3D-4F26-A1C6-93E6969695EA}" type="presParOf" srcId="{D44093A7-F00A-4C86-BBEB-9EC515F430B5}" destId="{6D4A445B-44CA-48A9-B7BD-FB9D52F84947}" srcOrd="0" destOrd="0" presId="urn:microsoft.com/office/officeart/2005/8/layout/hChevron3"/>
    <dgm:cxn modelId="{15DA2811-0F7B-4589-93D7-ED77802A30AE}" type="presParOf" srcId="{D44093A7-F00A-4C86-BBEB-9EC515F430B5}" destId="{167DEC5F-8F49-4161-9C52-E66745ACFC2C}" srcOrd="1" destOrd="0" presId="urn:microsoft.com/office/officeart/2005/8/layout/hChevron3"/>
    <dgm:cxn modelId="{646F39DE-1CE4-4289-8359-8CA78224A98F}" type="presParOf" srcId="{D44093A7-F00A-4C86-BBEB-9EC515F430B5}" destId="{A9786C3C-B8CE-4527-93B2-9944D186BF20}" srcOrd="2" destOrd="0" presId="urn:microsoft.com/office/officeart/2005/8/layout/hChevron3"/>
    <dgm:cxn modelId="{6A8B341C-3322-4166-BD86-BCFF547B7ED9}" type="presParOf" srcId="{D44093A7-F00A-4C86-BBEB-9EC515F430B5}" destId="{B8F02407-37DC-4347-A76D-1265BA191611}" srcOrd="3" destOrd="0" presId="urn:microsoft.com/office/officeart/2005/8/layout/hChevron3"/>
    <dgm:cxn modelId="{7083A730-75B7-4E59-8A6F-6DA488AE4BCC}" type="presParOf" srcId="{D44093A7-F00A-4C86-BBEB-9EC515F430B5}" destId="{676F5F41-BA1A-437B-B39A-26508E5E9017}" srcOrd="4" destOrd="0" presId="urn:microsoft.com/office/officeart/2005/8/layout/hChevron3"/>
    <dgm:cxn modelId="{0CF9845A-AC21-4D02-B297-0C370589D6F2}" type="presParOf" srcId="{D44093A7-F00A-4C86-BBEB-9EC515F430B5}" destId="{54049BD5-2B89-49BF-A082-7D01C7355542}" srcOrd="5" destOrd="0" presId="urn:microsoft.com/office/officeart/2005/8/layout/hChevron3"/>
    <dgm:cxn modelId="{F298E854-941E-4A9A-9348-B847B79D5DFE}" type="presParOf" srcId="{D44093A7-F00A-4C86-BBEB-9EC515F430B5}" destId="{3327D923-4D1C-4474-AB0A-0298690EF92D}" srcOrd="6" destOrd="0" presId="urn:microsoft.com/office/officeart/2005/8/layout/hChevron3"/>
    <dgm:cxn modelId="{B227C0D5-EA95-4B41-A50E-7F6ADF9EAA85}" type="presParOf" srcId="{D44093A7-F00A-4C86-BBEB-9EC515F430B5}" destId="{AC726A9D-7637-4350-AFAB-24CF2BC84593}" srcOrd="7" destOrd="0" presId="urn:microsoft.com/office/officeart/2005/8/layout/hChevron3"/>
    <dgm:cxn modelId="{E21067CE-3D3C-4BAD-8A24-B6EE9DBB76EB}"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rgbClr val="FF0000"/>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dgm:t>
        <a:bodyPr/>
        <a:lstStyle/>
        <a:p>
          <a:r>
            <a:rPr lang="ar-SA" b="1">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7D30E69A-DAC7-4525-ACC4-E165C75522CB}" type="presOf" srcId="{4D48680D-3E57-42F4-98A7-CA71D28DED7A}" destId="{3327D923-4D1C-4474-AB0A-0298690EF92D}"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A5B5D454-36CF-43AF-857D-6AC1661F9FDC}" type="presOf" srcId="{DFBCE105-069C-44D3-BFA9-CDB53BA215B4}" destId="{D44093A7-F00A-4C86-BBEB-9EC515F430B5}" srcOrd="0" destOrd="0" presId="urn:microsoft.com/office/officeart/2005/8/layout/hChevron3"/>
    <dgm:cxn modelId="{6C0FE03B-6A11-4182-8A38-31B21B912982}" srcId="{DFBCE105-069C-44D3-BFA9-CDB53BA215B4}" destId="{E4F11FAE-5EC0-4FED-8734-90A311CCCF56}" srcOrd="0" destOrd="0" parTransId="{3E586047-A49D-4850-BB4E-01878DC7F536}" sibTransId="{7A20057B-AB08-497C-943C-33541230670E}"/>
    <dgm:cxn modelId="{63CCC92E-5FB7-42DD-8515-3F384C6E0EAC}" type="presOf" srcId="{A65A6804-F0D6-460E-955C-FFB7001CB4E3}" destId="{AB387C4D-0ED8-4B5A-A2A4-35144C60451D}" srcOrd="0" destOrd="0" presId="urn:microsoft.com/office/officeart/2005/8/layout/hChevron3"/>
    <dgm:cxn modelId="{5E0E0824-1C57-4CEC-90D6-842DEA24E22E}" type="presOf" srcId="{BD4175C4-6EC1-4163-A0CE-7D87FB4C04DF}" destId="{676F5F41-BA1A-437B-B39A-26508E5E9017}" srcOrd="0" destOrd="0" presId="urn:microsoft.com/office/officeart/2005/8/layout/hChevron3"/>
    <dgm:cxn modelId="{C17047B0-35DD-455F-9D83-116B78DF7291}" srcId="{DFBCE105-069C-44D3-BFA9-CDB53BA215B4}" destId="{4D48680D-3E57-42F4-98A7-CA71D28DED7A}" srcOrd="3" destOrd="0" parTransId="{3D4282AF-AC1F-4DF4-9CE7-2A111F987C13}" sibTransId="{63CAB83D-3BC8-492C-9A6C-8EE1B5CF2A0A}"/>
    <dgm:cxn modelId="{29FB7503-2ADF-4492-A0DD-359A9A6723ED}" type="presOf" srcId="{DF34C54E-394A-44ED-A5F2-DBD1B8BE3522}" destId="{A9786C3C-B8CE-4527-93B2-9944D186BF20}" srcOrd="0" destOrd="0" presId="urn:microsoft.com/office/officeart/2005/8/layout/hChevron3"/>
    <dgm:cxn modelId="{E33045BC-B280-43CD-8FC9-AE02855CAEF3}" type="presOf" srcId="{E4F11FAE-5EC0-4FED-8734-90A311CCCF56}" destId="{6D4A445B-44CA-48A9-B7BD-FB9D52F84947}"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BA697312-4C3D-4F26-A1C6-93E6969695EA}" type="presParOf" srcId="{D44093A7-F00A-4C86-BBEB-9EC515F430B5}" destId="{6D4A445B-44CA-48A9-B7BD-FB9D52F84947}" srcOrd="0" destOrd="0" presId="urn:microsoft.com/office/officeart/2005/8/layout/hChevron3"/>
    <dgm:cxn modelId="{15DA2811-0F7B-4589-93D7-ED77802A30AE}" type="presParOf" srcId="{D44093A7-F00A-4C86-BBEB-9EC515F430B5}" destId="{167DEC5F-8F49-4161-9C52-E66745ACFC2C}" srcOrd="1" destOrd="0" presId="urn:microsoft.com/office/officeart/2005/8/layout/hChevron3"/>
    <dgm:cxn modelId="{646F39DE-1CE4-4289-8359-8CA78224A98F}" type="presParOf" srcId="{D44093A7-F00A-4C86-BBEB-9EC515F430B5}" destId="{A9786C3C-B8CE-4527-93B2-9944D186BF20}" srcOrd="2" destOrd="0" presId="urn:microsoft.com/office/officeart/2005/8/layout/hChevron3"/>
    <dgm:cxn modelId="{6A8B341C-3322-4166-BD86-BCFF547B7ED9}" type="presParOf" srcId="{D44093A7-F00A-4C86-BBEB-9EC515F430B5}" destId="{B8F02407-37DC-4347-A76D-1265BA191611}" srcOrd="3" destOrd="0" presId="urn:microsoft.com/office/officeart/2005/8/layout/hChevron3"/>
    <dgm:cxn modelId="{7083A730-75B7-4E59-8A6F-6DA488AE4BCC}" type="presParOf" srcId="{D44093A7-F00A-4C86-BBEB-9EC515F430B5}" destId="{676F5F41-BA1A-437B-B39A-26508E5E9017}" srcOrd="4" destOrd="0" presId="urn:microsoft.com/office/officeart/2005/8/layout/hChevron3"/>
    <dgm:cxn modelId="{0CF9845A-AC21-4D02-B297-0C370589D6F2}" type="presParOf" srcId="{D44093A7-F00A-4C86-BBEB-9EC515F430B5}" destId="{54049BD5-2B89-49BF-A082-7D01C7355542}" srcOrd="5" destOrd="0" presId="urn:microsoft.com/office/officeart/2005/8/layout/hChevron3"/>
    <dgm:cxn modelId="{F298E854-941E-4A9A-9348-B847B79D5DFE}" type="presParOf" srcId="{D44093A7-F00A-4C86-BBEB-9EC515F430B5}" destId="{3327D923-4D1C-4474-AB0A-0298690EF92D}" srcOrd="6" destOrd="0" presId="urn:microsoft.com/office/officeart/2005/8/layout/hChevron3"/>
    <dgm:cxn modelId="{B227C0D5-EA95-4B41-A50E-7F6ADF9EAA85}" type="presParOf" srcId="{D44093A7-F00A-4C86-BBEB-9EC515F430B5}" destId="{AC726A9D-7637-4350-AFAB-24CF2BC84593}" srcOrd="7" destOrd="0" presId="urn:microsoft.com/office/officeart/2005/8/layout/hChevron3"/>
    <dgm:cxn modelId="{E21067CE-3D3C-4BAD-8A24-B6EE9DBB76EB}"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chemeClr val="accent1"/>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a:solidFill>
          <a:srgbClr val="FF0000"/>
        </a:solidFill>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dgm:t>
        <a:bodyPr/>
        <a:lstStyle/>
        <a:p>
          <a:r>
            <a:rPr lang="ar-SA" b="1">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6C0FE03B-6A11-4182-8A38-31B21B912982}" srcId="{DFBCE105-069C-44D3-BFA9-CDB53BA215B4}" destId="{E4F11FAE-5EC0-4FED-8734-90A311CCCF56}" srcOrd="0" destOrd="0" parTransId="{3E586047-A49D-4850-BB4E-01878DC7F536}" sibTransId="{7A20057B-AB08-497C-943C-33541230670E}"/>
    <dgm:cxn modelId="{C17047B0-35DD-455F-9D83-116B78DF7291}" srcId="{DFBCE105-069C-44D3-BFA9-CDB53BA215B4}" destId="{4D48680D-3E57-42F4-98A7-CA71D28DED7A}" srcOrd="3" destOrd="0" parTransId="{3D4282AF-AC1F-4DF4-9CE7-2A111F987C13}" sibTransId="{63CAB83D-3BC8-492C-9A6C-8EE1B5CF2A0A}"/>
    <dgm:cxn modelId="{BCDD0CE4-A8EF-4E59-BB47-B25B5C247B36}" type="presOf" srcId="{DF34C54E-394A-44ED-A5F2-DBD1B8BE3522}" destId="{A9786C3C-B8CE-4527-93B2-9944D186BF20}" srcOrd="0" destOrd="0" presId="urn:microsoft.com/office/officeart/2005/8/layout/hChevron3"/>
    <dgm:cxn modelId="{0F91EE75-6441-4302-94A7-57652FC46BA0}" type="presOf" srcId="{A65A6804-F0D6-460E-955C-FFB7001CB4E3}" destId="{AB387C4D-0ED8-4B5A-A2A4-35144C60451D}" srcOrd="0" destOrd="0" presId="urn:microsoft.com/office/officeart/2005/8/layout/hChevron3"/>
    <dgm:cxn modelId="{952153D3-2555-47DC-9E3E-4EF9C7203568}" type="presOf" srcId="{4D48680D-3E57-42F4-98A7-CA71D28DED7A}" destId="{3327D923-4D1C-4474-AB0A-0298690EF92D}" srcOrd="0" destOrd="0" presId="urn:microsoft.com/office/officeart/2005/8/layout/hChevron3"/>
    <dgm:cxn modelId="{8C343CA2-B7BA-44CE-A0A0-FBBC24C2B036}" type="presOf" srcId="{E4F11FAE-5EC0-4FED-8734-90A311CCCF56}" destId="{6D4A445B-44CA-48A9-B7BD-FB9D52F84947}" srcOrd="0" destOrd="0" presId="urn:microsoft.com/office/officeart/2005/8/layout/hChevron3"/>
    <dgm:cxn modelId="{500E65AF-2509-47EE-B4B4-46EED6B0AC20}" type="presOf" srcId="{BD4175C4-6EC1-4163-A0CE-7D87FB4C04DF}" destId="{676F5F41-BA1A-437B-B39A-26508E5E9017}"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1C71B6DC-53F8-45BD-9C34-49630DABF6FB}" type="presOf" srcId="{DFBCE105-069C-44D3-BFA9-CDB53BA215B4}" destId="{D44093A7-F00A-4C86-BBEB-9EC515F430B5}" srcOrd="0" destOrd="0" presId="urn:microsoft.com/office/officeart/2005/8/layout/hChevron3"/>
    <dgm:cxn modelId="{362E634A-90DC-4645-B928-28D039F0E5DA}" type="presParOf" srcId="{D44093A7-F00A-4C86-BBEB-9EC515F430B5}" destId="{6D4A445B-44CA-48A9-B7BD-FB9D52F84947}" srcOrd="0" destOrd="0" presId="urn:microsoft.com/office/officeart/2005/8/layout/hChevron3"/>
    <dgm:cxn modelId="{3E141CE9-C4A4-47B8-BFB6-D1C0D34EED0E}" type="presParOf" srcId="{D44093A7-F00A-4C86-BBEB-9EC515F430B5}" destId="{167DEC5F-8F49-4161-9C52-E66745ACFC2C}" srcOrd="1" destOrd="0" presId="urn:microsoft.com/office/officeart/2005/8/layout/hChevron3"/>
    <dgm:cxn modelId="{9041C6C2-A7B5-4AFA-9A9D-7639457F4F53}" type="presParOf" srcId="{D44093A7-F00A-4C86-BBEB-9EC515F430B5}" destId="{A9786C3C-B8CE-4527-93B2-9944D186BF20}" srcOrd="2" destOrd="0" presId="urn:microsoft.com/office/officeart/2005/8/layout/hChevron3"/>
    <dgm:cxn modelId="{79015B48-2E5B-4060-8153-CCF4DCF917FE}" type="presParOf" srcId="{D44093A7-F00A-4C86-BBEB-9EC515F430B5}" destId="{B8F02407-37DC-4347-A76D-1265BA191611}" srcOrd="3" destOrd="0" presId="urn:microsoft.com/office/officeart/2005/8/layout/hChevron3"/>
    <dgm:cxn modelId="{B68AD5FE-9E43-4EA2-8551-592446A32F09}" type="presParOf" srcId="{D44093A7-F00A-4C86-BBEB-9EC515F430B5}" destId="{676F5F41-BA1A-437B-B39A-26508E5E9017}" srcOrd="4" destOrd="0" presId="urn:microsoft.com/office/officeart/2005/8/layout/hChevron3"/>
    <dgm:cxn modelId="{7A2054D2-8584-418B-9D26-F2C106328B36}" type="presParOf" srcId="{D44093A7-F00A-4C86-BBEB-9EC515F430B5}" destId="{54049BD5-2B89-49BF-A082-7D01C7355542}" srcOrd="5" destOrd="0" presId="urn:microsoft.com/office/officeart/2005/8/layout/hChevron3"/>
    <dgm:cxn modelId="{89440A4B-E143-4689-94C5-FB45470B684B}" type="presParOf" srcId="{D44093A7-F00A-4C86-BBEB-9EC515F430B5}" destId="{3327D923-4D1C-4474-AB0A-0298690EF92D}" srcOrd="6" destOrd="0" presId="urn:microsoft.com/office/officeart/2005/8/layout/hChevron3"/>
    <dgm:cxn modelId="{8CFDFA58-52CD-424F-AA8A-B22947DCA101}" type="presParOf" srcId="{D44093A7-F00A-4C86-BBEB-9EC515F430B5}" destId="{AC726A9D-7637-4350-AFAB-24CF2BC84593}" srcOrd="7" destOrd="0" presId="urn:microsoft.com/office/officeart/2005/8/layout/hChevron3"/>
    <dgm:cxn modelId="{C1A357AA-90F3-4A88-9274-0F57B47C6358}"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chemeClr val="accent1"/>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a:solidFill>
          <a:srgbClr val="FF0000"/>
        </a:solidFill>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dgm:t>
        <a:bodyPr/>
        <a:lstStyle/>
        <a:p>
          <a:r>
            <a:rPr lang="ar-SA" b="1">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3B654D8E-86D3-463C-9DFF-C9183E4DE0D7}" srcId="{DFBCE105-069C-44D3-BFA9-CDB53BA215B4}" destId="{DF34C54E-394A-44ED-A5F2-DBD1B8BE3522}" srcOrd="1" destOrd="0" parTransId="{50A61C8B-DDAB-4203-B7C5-FF56B767D7B5}" sibTransId="{DF90425A-EEA3-4830-9615-48C0DC517ADD}"/>
    <dgm:cxn modelId="{C7775E3F-34A0-4981-A45D-FED2F67AF30E}" srcId="{DFBCE105-069C-44D3-BFA9-CDB53BA215B4}" destId="{A65A6804-F0D6-460E-955C-FFB7001CB4E3}" srcOrd="4" destOrd="0" parTransId="{93E95879-D1BE-4023-A065-A787643771FE}" sibTransId="{0E3A2BF9-CE5E-4AF3-BB52-AF6CEEDFE2B6}"/>
    <dgm:cxn modelId="{6C0FE03B-6A11-4182-8A38-31B21B912982}" srcId="{DFBCE105-069C-44D3-BFA9-CDB53BA215B4}" destId="{E4F11FAE-5EC0-4FED-8734-90A311CCCF56}" srcOrd="0" destOrd="0" parTransId="{3E586047-A49D-4850-BB4E-01878DC7F536}" sibTransId="{7A20057B-AB08-497C-943C-33541230670E}"/>
    <dgm:cxn modelId="{C17047B0-35DD-455F-9D83-116B78DF7291}" srcId="{DFBCE105-069C-44D3-BFA9-CDB53BA215B4}" destId="{4D48680D-3E57-42F4-98A7-CA71D28DED7A}" srcOrd="3" destOrd="0" parTransId="{3D4282AF-AC1F-4DF4-9CE7-2A111F987C13}" sibTransId="{63CAB83D-3BC8-492C-9A6C-8EE1B5CF2A0A}"/>
    <dgm:cxn modelId="{BCDD0CE4-A8EF-4E59-BB47-B25B5C247B36}" type="presOf" srcId="{DF34C54E-394A-44ED-A5F2-DBD1B8BE3522}" destId="{A9786C3C-B8CE-4527-93B2-9944D186BF20}" srcOrd="0" destOrd="0" presId="urn:microsoft.com/office/officeart/2005/8/layout/hChevron3"/>
    <dgm:cxn modelId="{0F91EE75-6441-4302-94A7-57652FC46BA0}" type="presOf" srcId="{A65A6804-F0D6-460E-955C-FFB7001CB4E3}" destId="{AB387C4D-0ED8-4B5A-A2A4-35144C60451D}" srcOrd="0" destOrd="0" presId="urn:microsoft.com/office/officeart/2005/8/layout/hChevron3"/>
    <dgm:cxn modelId="{952153D3-2555-47DC-9E3E-4EF9C7203568}" type="presOf" srcId="{4D48680D-3E57-42F4-98A7-CA71D28DED7A}" destId="{3327D923-4D1C-4474-AB0A-0298690EF92D}" srcOrd="0" destOrd="0" presId="urn:microsoft.com/office/officeart/2005/8/layout/hChevron3"/>
    <dgm:cxn modelId="{8C343CA2-B7BA-44CE-A0A0-FBBC24C2B036}" type="presOf" srcId="{E4F11FAE-5EC0-4FED-8734-90A311CCCF56}" destId="{6D4A445B-44CA-48A9-B7BD-FB9D52F84947}" srcOrd="0" destOrd="0" presId="urn:microsoft.com/office/officeart/2005/8/layout/hChevron3"/>
    <dgm:cxn modelId="{500E65AF-2509-47EE-B4B4-46EED6B0AC20}" type="presOf" srcId="{BD4175C4-6EC1-4163-A0CE-7D87FB4C04DF}" destId="{676F5F41-BA1A-437B-B39A-26508E5E9017}" srcOrd="0" destOrd="0" presId="urn:microsoft.com/office/officeart/2005/8/layout/hChevron3"/>
    <dgm:cxn modelId="{D0D97ADA-37E0-41D0-986F-3DAEB833A4B1}" srcId="{DFBCE105-069C-44D3-BFA9-CDB53BA215B4}" destId="{BD4175C4-6EC1-4163-A0CE-7D87FB4C04DF}" srcOrd="2" destOrd="0" parTransId="{BAAB420F-9B6C-48B1-9670-E6AEF4A158AA}" sibTransId="{8D0B7C82-EC1F-4068-A489-69DCB31386AC}"/>
    <dgm:cxn modelId="{1C71B6DC-53F8-45BD-9C34-49630DABF6FB}" type="presOf" srcId="{DFBCE105-069C-44D3-BFA9-CDB53BA215B4}" destId="{D44093A7-F00A-4C86-BBEB-9EC515F430B5}" srcOrd="0" destOrd="0" presId="urn:microsoft.com/office/officeart/2005/8/layout/hChevron3"/>
    <dgm:cxn modelId="{362E634A-90DC-4645-B928-28D039F0E5DA}" type="presParOf" srcId="{D44093A7-F00A-4C86-BBEB-9EC515F430B5}" destId="{6D4A445B-44CA-48A9-B7BD-FB9D52F84947}" srcOrd="0" destOrd="0" presId="urn:microsoft.com/office/officeart/2005/8/layout/hChevron3"/>
    <dgm:cxn modelId="{3E141CE9-C4A4-47B8-BFB6-D1C0D34EED0E}" type="presParOf" srcId="{D44093A7-F00A-4C86-BBEB-9EC515F430B5}" destId="{167DEC5F-8F49-4161-9C52-E66745ACFC2C}" srcOrd="1" destOrd="0" presId="urn:microsoft.com/office/officeart/2005/8/layout/hChevron3"/>
    <dgm:cxn modelId="{9041C6C2-A7B5-4AFA-9A9D-7639457F4F53}" type="presParOf" srcId="{D44093A7-F00A-4C86-BBEB-9EC515F430B5}" destId="{A9786C3C-B8CE-4527-93B2-9944D186BF20}" srcOrd="2" destOrd="0" presId="urn:microsoft.com/office/officeart/2005/8/layout/hChevron3"/>
    <dgm:cxn modelId="{79015B48-2E5B-4060-8153-CCF4DCF917FE}" type="presParOf" srcId="{D44093A7-F00A-4C86-BBEB-9EC515F430B5}" destId="{B8F02407-37DC-4347-A76D-1265BA191611}" srcOrd="3" destOrd="0" presId="urn:microsoft.com/office/officeart/2005/8/layout/hChevron3"/>
    <dgm:cxn modelId="{B68AD5FE-9E43-4EA2-8551-592446A32F09}" type="presParOf" srcId="{D44093A7-F00A-4C86-BBEB-9EC515F430B5}" destId="{676F5F41-BA1A-437B-B39A-26508E5E9017}" srcOrd="4" destOrd="0" presId="urn:microsoft.com/office/officeart/2005/8/layout/hChevron3"/>
    <dgm:cxn modelId="{7A2054D2-8584-418B-9D26-F2C106328B36}" type="presParOf" srcId="{D44093A7-F00A-4C86-BBEB-9EC515F430B5}" destId="{54049BD5-2B89-49BF-A082-7D01C7355542}" srcOrd="5" destOrd="0" presId="urn:microsoft.com/office/officeart/2005/8/layout/hChevron3"/>
    <dgm:cxn modelId="{89440A4B-E143-4689-94C5-FB45470B684B}" type="presParOf" srcId="{D44093A7-F00A-4C86-BBEB-9EC515F430B5}" destId="{3327D923-4D1C-4474-AB0A-0298690EF92D}" srcOrd="6" destOrd="0" presId="urn:microsoft.com/office/officeart/2005/8/layout/hChevron3"/>
    <dgm:cxn modelId="{8CFDFA58-52CD-424F-AA8A-B22947DCA101}" type="presParOf" srcId="{D44093A7-F00A-4C86-BBEB-9EC515F430B5}" destId="{AC726A9D-7637-4350-AFAB-24CF2BC84593}" srcOrd="7" destOrd="0" presId="urn:microsoft.com/office/officeart/2005/8/layout/hChevron3"/>
    <dgm:cxn modelId="{C1A357AA-90F3-4A88-9274-0F57B47C6358}"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chemeClr val="accent1"/>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a:solidFill>
          <a:schemeClr val="accent1"/>
        </a:solidFill>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a:solidFill>
          <a:srgbClr val="FF0000"/>
        </a:solidFill>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dgm:t>
        <a:bodyPr/>
        <a:lstStyle/>
        <a:p>
          <a:r>
            <a:rPr lang="ar-SA" b="1">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D0D97ADA-37E0-41D0-986F-3DAEB833A4B1}" srcId="{DFBCE105-069C-44D3-BFA9-CDB53BA215B4}" destId="{BD4175C4-6EC1-4163-A0CE-7D87FB4C04DF}" srcOrd="2" destOrd="0" parTransId="{BAAB420F-9B6C-48B1-9670-E6AEF4A158AA}" sibTransId="{8D0B7C82-EC1F-4068-A489-69DCB31386AC}"/>
    <dgm:cxn modelId="{38A92D13-5E61-497F-B16F-57539E23F74A}" type="presOf" srcId="{4D48680D-3E57-42F4-98A7-CA71D28DED7A}" destId="{3327D923-4D1C-4474-AB0A-0298690EF92D}" srcOrd="0" destOrd="0" presId="urn:microsoft.com/office/officeart/2005/8/layout/hChevron3"/>
    <dgm:cxn modelId="{D528106B-03B9-4071-9131-F3F45DC4087C}" type="presOf" srcId="{BD4175C4-6EC1-4163-A0CE-7D87FB4C04DF}" destId="{676F5F41-BA1A-437B-B39A-26508E5E9017}"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17047B0-35DD-455F-9D83-116B78DF7291}" srcId="{DFBCE105-069C-44D3-BFA9-CDB53BA215B4}" destId="{4D48680D-3E57-42F4-98A7-CA71D28DED7A}" srcOrd="3" destOrd="0" parTransId="{3D4282AF-AC1F-4DF4-9CE7-2A111F987C13}" sibTransId="{63CAB83D-3BC8-492C-9A6C-8EE1B5CF2A0A}"/>
    <dgm:cxn modelId="{00F42292-08E1-4912-B313-41733FA84402}" type="presOf" srcId="{DFBCE105-069C-44D3-BFA9-CDB53BA215B4}" destId="{D44093A7-F00A-4C86-BBEB-9EC515F430B5}" srcOrd="0" destOrd="0" presId="urn:microsoft.com/office/officeart/2005/8/layout/hChevron3"/>
    <dgm:cxn modelId="{C4120A2E-9159-43AD-AD41-4EB5C9D5C077}" type="presOf" srcId="{E4F11FAE-5EC0-4FED-8734-90A311CCCF56}" destId="{6D4A445B-44CA-48A9-B7BD-FB9D52F84947}" srcOrd="0" destOrd="0" presId="urn:microsoft.com/office/officeart/2005/8/layout/hChevron3"/>
    <dgm:cxn modelId="{AAF54BCD-1954-4482-BB39-689CAA5A233B}" type="presOf" srcId="{DF34C54E-394A-44ED-A5F2-DBD1B8BE3522}" destId="{A9786C3C-B8CE-4527-93B2-9944D186BF20}" srcOrd="0" destOrd="0" presId="urn:microsoft.com/office/officeart/2005/8/layout/hChevron3"/>
    <dgm:cxn modelId="{C7775E3F-34A0-4981-A45D-FED2F67AF30E}" srcId="{DFBCE105-069C-44D3-BFA9-CDB53BA215B4}" destId="{A65A6804-F0D6-460E-955C-FFB7001CB4E3}" srcOrd="4" destOrd="0" parTransId="{93E95879-D1BE-4023-A065-A787643771FE}" sibTransId="{0E3A2BF9-CE5E-4AF3-BB52-AF6CEEDFE2B6}"/>
    <dgm:cxn modelId="{6C0FE03B-6A11-4182-8A38-31B21B912982}" srcId="{DFBCE105-069C-44D3-BFA9-CDB53BA215B4}" destId="{E4F11FAE-5EC0-4FED-8734-90A311CCCF56}" srcOrd="0" destOrd="0" parTransId="{3E586047-A49D-4850-BB4E-01878DC7F536}" sibTransId="{7A20057B-AB08-497C-943C-33541230670E}"/>
    <dgm:cxn modelId="{64D203BC-A1EF-45D9-8DFD-2B3DB6E29F9E}" type="presOf" srcId="{A65A6804-F0D6-460E-955C-FFB7001CB4E3}" destId="{AB387C4D-0ED8-4B5A-A2A4-35144C60451D}" srcOrd="0" destOrd="0" presId="urn:microsoft.com/office/officeart/2005/8/layout/hChevron3"/>
    <dgm:cxn modelId="{79EECDF1-F9C1-402F-85B0-A03747D12EF9}" type="presParOf" srcId="{D44093A7-F00A-4C86-BBEB-9EC515F430B5}" destId="{6D4A445B-44CA-48A9-B7BD-FB9D52F84947}" srcOrd="0" destOrd="0" presId="urn:microsoft.com/office/officeart/2005/8/layout/hChevron3"/>
    <dgm:cxn modelId="{E18293A8-A96A-423B-8CA2-41AE69178D7A}" type="presParOf" srcId="{D44093A7-F00A-4C86-BBEB-9EC515F430B5}" destId="{167DEC5F-8F49-4161-9C52-E66745ACFC2C}" srcOrd="1" destOrd="0" presId="urn:microsoft.com/office/officeart/2005/8/layout/hChevron3"/>
    <dgm:cxn modelId="{E6119E35-53E2-4578-8A48-53987680DE76}" type="presParOf" srcId="{D44093A7-F00A-4C86-BBEB-9EC515F430B5}" destId="{A9786C3C-B8CE-4527-93B2-9944D186BF20}" srcOrd="2" destOrd="0" presId="urn:microsoft.com/office/officeart/2005/8/layout/hChevron3"/>
    <dgm:cxn modelId="{5DCDB030-ADA6-4F50-84D8-25154D93D6EF}" type="presParOf" srcId="{D44093A7-F00A-4C86-BBEB-9EC515F430B5}" destId="{B8F02407-37DC-4347-A76D-1265BA191611}" srcOrd="3" destOrd="0" presId="urn:microsoft.com/office/officeart/2005/8/layout/hChevron3"/>
    <dgm:cxn modelId="{9B84B615-71F0-4A7C-9098-9BFD90E0807E}" type="presParOf" srcId="{D44093A7-F00A-4C86-BBEB-9EC515F430B5}" destId="{676F5F41-BA1A-437B-B39A-26508E5E9017}" srcOrd="4" destOrd="0" presId="urn:microsoft.com/office/officeart/2005/8/layout/hChevron3"/>
    <dgm:cxn modelId="{9AE90060-402F-4ECB-8227-3007F1AC350D}" type="presParOf" srcId="{D44093A7-F00A-4C86-BBEB-9EC515F430B5}" destId="{54049BD5-2B89-49BF-A082-7D01C7355542}" srcOrd="5" destOrd="0" presId="urn:microsoft.com/office/officeart/2005/8/layout/hChevron3"/>
    <dgm:cxn modelId="{AD590623-FF74-4576-AC1A-FEC29F0AD4B9}" type="presParOf" srcId="{D44093A7-F00A-4C86-BBEB-9EC515F430B5}" destId="{3327D923-4D1C-4474-AB0A-0298690EF92D}" srcOrd="6" destOrd="0" presId="urn:microsoft.com/office/officeart/2005/8/layout/hChevron3"/>
    <dgm:cxn modelId="{50BC5335-FB39-4F3D-83D9-7E526D071350}" type="presParOf" srcId="{D44093A7-F00A-4C86-BBEB-9EC515F430B5}" destId="{AC726A9D-7637-4350-AFAB-24CF2BC84593}" srcOrd="7" destOrd="0" presId="urn:microsoft.com/office/officeart/2005/8/layout/hChevron3"/>
    <dgm:cxn modelId="{5AEFA517-5F5A-4476-A3B4-65EE8BE9DF73}"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BCE105-069C-44D3-BFA9-CDB53BA215B4}" type="doc">
      <dgm:prSet loTypeId="urn:microsoft.com/office/officeart/2005/8/layout/hChevron3" loCatId="process" qsTypeId="urn:microsoft.com/office/officeart/2005/8/quickstyle/simple2" qsCatId="simple" csTypeId="urn:microsoft.com/office/officeart/2005/8/colors/accent1_2" csCatId="accent1" phldr="1"/>
      <dgm:spPr/>
    </dgm:pt>
    <dgm:pt modelId="{E4F11FAE-5EC0-4FED-8734-90A311CCCF56}">
      <dgm:prSet phldrT="[Text]"/>
      <dgm:spPr>
        <a:solidFill>
          <a:schemeClr val="accent1"/>
        </a:solidFill>
      </dgm:spPr>
      <dgm:t>
        <a:bodyPr/>
        <a:lstStyle/>
        <a:p>
          <a:r>
            <a:rPr lang="fa-IR" b="1" dirty="0">
              <a:cs typeface="B Nazanin" panose="00000400000000000000" pitchFamily="2" charset="-78"/>
            </a:rPr>
            <a:t>کلیات پژوهش</a:t>
          </a:r>
          <a:endParaRPr lang="en-US" b="1" dirty="0">
            <a:cs typeface="B Nazanin" panose="00000400000000000000" pitchFamily="2" charset="-78"/>
          </a:endParaRPr>
        </a:p>
      </dgm:t>
    </dgm:pt>
    <dgm:pt modelId="{3E586047-A49D-4850-BB4E-01878DC7F536}" type="parTrans" cxnId="{6C0FE03B-6A11-4182-8A38-31B21B912982}">
      <dgm:prSet/>
      <dgm:spPr/>
      <dgm:t>
        <a:bodyPr/>
        <a:lstStyle/>
        <a:p>
          <a:endParaRPr lang="en-US" b="1">
            <a:cs typeface="B Nazanin" panose="00000400000000000000" pitchFamily="2" charset="-78"/>
          </a:endParaRPr>
        </a:p>
      </dgm:t>
    </dgm:pt>
    <dgm:pt modelId="{7A20057B-AB08-497C-943C-33541230670E}" type="sibTrans" cxnId="{6C0FE03B-6A11-4182-8A38-31B21B912982}">
      <dgm:prSet/>
      <dgm:spPr/>
      <dgm:t>
        <a:bodyPr/>
        <a:lstStyle/>
        <a:p>
          <a:endParaRPr lang="en-US" b="1">
            <a:cs typeface="B Nazanin" panose="00000400000000000000" pitchFamily="2" charset="-78"/>
          </a:endParaRPr>
        </a:p>
      </dgm:t>
    </dgm:pt>
    <dgm:pt modelId="{DF34C54E-394A-44ED-A5F2-DBD1B8BE3522}">
      <dgm:prSet phldrT="[Text]"/>
      <dgm:spPr>
        <a:solidFill>
          <a:schemeClr val="accent1"/>
        </a:solidFill>
      </dgm:spPr>
      <dgm:t>
        <a:bodyPr/>
        <a:lstStyle/>
        <a:p>
          <a:r>
            <a:rPr lang="ar-SA" b="1" dirty="0">
              <a:cs typeface="B Nazanin" panose="00000400000000000000" pitchFamily="2" charset="-78"/>
            </a:rPr>
            <a:t>مبانی نظری و پیشینه پژوهش</a:t>
          </a:r>
          <a:endParaRPr lang="en-US" b="1" dirty="0">
            <a:cs typeface="B Nazanin" panose="00000400000000000000" pitchFamily="2" charset="-78"/>
          </a:endParaRPr>
        </a:p>
      </dgm:t>
    </dgm:pt>
    <dgm:pt modelId="{50A61C8B-DDAB-4203-B7C5-FF56B767D7B5}" type="parTrans" cxnId="{3B654D8E-86D3-463C-9DFF-C9183E4DE0D7}">
      <dgm:prSet/>
      <dgm:spPr/>
      <dgm:t>
        <a:bodyPr/>
        <a:lstStyle/>
        <a:p>
          <a:endParaRPr lang="en-US" b="1">
            <a:cs typeface="B Nazanin" panose="00000400000000000000" pitchFamily="2" charset="-78"/>
          </a:endParaRPr>
        </a:p>
      </dgm:t>
    </dgm:pt>
    <dgm:pt modelId="{DF90425A-EEA3-4830-9615-48C0DC517ADD}" type="sibTrans" cxnId="{3B654D8E-86D3-463C-9DFF-C9183E4DE0D7}">
      <dgm:prSet/>
      <dgm:spPr/>
      <dgm:t>
        <a:bodyPr/>
        <a:lstStyle/>
        <a:p>
          <a:endParaRPr lang="en-US" b="1">
            <a:cs typeface="B Nazanin" panose="00000400000000000000" pitchFamily="2" charset="-78"/>
          </a:endParaRPr>
        </a:p>
      </dgm:t>
    </dgm:pt>
    <dgm:pt modelId="{BD4175C4-6EC1-4163-A0CE-7D87FB4C04DF}">
      <dgm:prSet phldrT="[Text]"/>
      <dgm:spPr>
        <a:solidFill>
          <a:srgbClr val="FF0000"/>
        </a:solidFill>
      </dgm:spPr>
      <dgm:t>
        <a:bodyPr/>
        <a:lstStyle/>
        <a:p>
          <a:r>
            <a:rPr lang="ar-SA" b="1" dirty="0">
              <a:cs typeface="B Nazanin" panose="00000400000000000000" pitchFamily="2" charset="-78"/>
            </a:rPr>
            <a:t>روش اجراي پژوهش</a:t>
          </a:r>
          <a:endParaRPr lang="en-US" b="1" dirty="0">
            <a:cs typeface="B Nazanin" panose="00000400000000000000" pitchFamily="2" charset="-78"/>
          </a:endParaRPr>
        </a:p>
      </dgm:t>
    </dgm:pt>
    <dgm:pt modelId="{BAAB420F-9B6C-48B1-9670-E6AEF4A158AA}" type="parTrans" cxnId="{D0D97ADA-37E0-41D0-986F-3DAEB833A4B1}">
      <dgm:prSet/>
      <dgm:spPr/>
      <dgm:t>
        <a:bodyPr/>
        <a:lstStyle/>
        <a:p>
          <a:endParaRPr lang="en-US" b="1">
            <a:cs typeface="B Nazanin" panose="00000400000000000000" pitchFamily="2" charset="-78"/>
          </a:endParaRPr>
        </a:p>
      </dgm:t>
    </dgm:pt>
    <dgm:pt modelId="{8D0B7C82-EC1F-4068-A489-69DCB31386AC}" type="sibTrans" cxnId="{D0D97ADA-37E0-41D0-986F-3DAEB833A4B1}">
      <dgm:prSet/>
      <dgm:spPr/>
      <dgm:t>
        <a:bodyPr/>
        <a:lstStyle/>
        <a:p>
          <a:endParaRPr lang="en-US" b="1">
            <a:cs typeface="B Nazanin" panose="00000400000000000000" pitchFamily="2" charset="-78"/>
          </a:endParaRPr>
        </a:p>
      </dgm:t>
    </dgm:pt>
    <dgm:pt modelId="{4D48680D-3E57-42F4-98A7-CA71D28DED7A}">
      <dgm:prSet phldrT="[Text]"/>
      <dgm:spPr/>
      <dgm:t>
        <a:bodyPr/>
        <a:lstStyle/>
        <a:p>
          <a:r>
            <a:rPr lang="ar-SA" b="1">
              <a:cs typeface="B Nazanin" panose="00000400000000000000" pitchFamily="2" charset="-78"/>
            </a:rPr>
            <a:t>یافته‌های پژوهش</a:t>
          </a:r>
          <a:endParaRPr lang="en-US" b="1" dirty="0">
            <a:cs typeface="B Nazanin" panose="00000400000000000000" pitchFamily="2" charset="-78"/>
          </a:endParaRPr>
        </a:p>
      </dgm:t>
    </dgm:pt>
    <dgm:pt modelId="{3D4282AF-AC1F-4DF4-9CE7-2A111F987C13}" type="parTrans" cxnId="{C17047B0-35DD-455F-9D83-116B78DF7291}">
      <dgm:prSet/>
      <dgm:spPr/>
      <dgm:t>
        <a:bodyPr/>
        <a:lstStyle/>
        <a:p>
          <a:endParaRPr lang="en-US" b="1">
            <a:cs typeface="B Nazanin" panose="00000400000000000000" pitchFamily="2" charset="-78"/>
          </a:endParaRPr>
        </a:p>
      </dgm:t>
    </dgm:pt>
    <dgm:pt modelId="{63CAB83D-3BC8-492C-9A6C-8EE1B5CF2A0A}" type="sibTrans" cxnId="{C17047B0-35DD-455F-9D83-116B78DF7291}">
      <dgm:prSet/>
      <dgm:spPr/>
      <dgm:t>
        <a:bodyPr/>
        <a:lstStyle/>
        <a:p>
          <a:endParaRPr lang="en-US" b="1">
            <a:cs typeface="B Nazanin" panose="00000400000000000000" pitchFamily="2" charset="-78"/>
          </a:endParaRPr>
        </a:p>
      </dgm:t>
    </dgm:pt>
    <dgm:pt modelId="{A65A6804-F0D6-460E-955C-FFB7001CB4E3}">
      <dgm:prSet phldrT="[Text]"/>
      <dgm:spPr/>
      <dgm:t>
        <a:bodyPr/>
        <a:lstStyle/>
        <a:p>
          <a:r>
            <a:rPr lang="ar-SA" b="1" dirty="0">
              <a:cs typeface="B Nazanin" panose="00000400000000000000" pitchFamily="2" charset="-78"/>
            </a:rPr>
            <a:t>بحث و نتیجه گیری و پیشنهاد ها</a:t>
          </a:r>
          <a:endParaRPr lang="en-US" b="1" dirty="0">
            <a:cs typeface="B Nazanin" panose="00000400000000000000" pitchFamily="2" charset="-78"/>
          </a:endParaRPr>
        </a:p>
      </dgm:t>
    </dgm:pt>
    <dgm:pt modelId="{93E95879-D1BE-4023-A065-A787643771FE}" type="parTrans" cxnId="{C7775E3F-34A0-4981-A45D-FED2F67AF30E}">
      <dgm:prSet/>
      <dgm:spPr/>
      <dgm:t>
        <a:bodyPr/>
        <a:lstStyle/>
        <a:p>
          <a:endParaRPr lang="en-US" b="1">
            <a:cs typeface="B Nazanin" panose="00000400000000000000" pitchFamily="2" charset="-78"/>
          </a:endParaRPr>
        </a:p>
      </dgm:t>
    </dgm:pt>
    <dgm:pt modelId="{0E3A2BF9-CE5E-4AF3-BB52-AF6CEEDFE2B6}" type="sibTrans" cxnId="{C7775E3F-34A0-4981-A45D-FED2F67AF30E}">
      <dgm:prSet/>
      <dgm:spPr/>
      <dgm:t>
        <a:bodyPr/>
        <a:lstStyle/>
        <a:p>
          <a:endParaRPr lang="en-US" b="1">
            <a:cs typeface="B Nazanin" panose="00000400000000000000" pitchFamily="2" charset="-78"/>
          </a:endParaRPr>
        </a:p>
      </dgm:t>
    </dgm:pt>
    <dgm:pt modelId="{D44093A7-F00A-4C86-BBEB-9EC515F430B5}" type="pres">
      <dgm:prSet presAssocID="{DFBCE105-069C-44D3-BFA9-CDB53BA215B4}" presName="Name0" presStyleCnt="0">
        <dgm:presLayoutVars>
          <dgm:dir val="rev"/>
          <dgm:resizeHandles val="exact"/>
        </dgm:presLayoutVars>
      </dgm:prSet>
      <dgm:spPr/>
    </dgm:pt>
    <dgm:pt modelId="{6D4A445B-44CA-48A9-B7BD-FB9D52F84947}" type="pres">
      <dgm:prSet presAssocID="{E4F11FAE-5EC0-4FED-8734-90A311CCCF56}" presName="parTxOnly" presStyleLbl="node1" presStyleIdx="0" presStyleCnt="5">
        <dgm:presLayoutVars>
          <dgm:bulletEnabled val="1"/>
        </dgm:presLayoutVars>
      </dgm:prSet>
      <dgm:spPr/>
      <dgm:t>
        <a:bodyPr/>
        <a:lstStyle/>
        <a:p>
          <a:endParaRPr lang="en-US"/>
        </a:p>
      </dgm:t>
    </dgm:pt>
    <dgm:pt modelId="{167DEC5F-8F49-4161-9C52-E66745ACFC2C}" type="pres">
      <dgm:prSet presAssocID="{7A20057B-AB08-497C-943C-33541230670E}" presName="parSpace" presStyleCnt="0"/>
      <dgm:spPr/>
    </dgm:pt>
    <dgm:pt modelId="{A9786C3C-B8CE-4527-93B2-9944D186BF20}" type="pres">
      <dgm:prSet presAssocID="{DF34C54E-394A-44ED-A5F2-DBD1B8BE3522}" presName="parTxOnly" presStyleLbl="node1" presStyleIdx="1" presStyleCnt="5">
        <dgm:presLayoutVars>
          <dgm:bulletEnabled val="1"/>
        </dgm:presLayoutVars>
      </dgm:prSet>
      <dgm:spPr/>
      <dgm:t>
        <a:bodyPr/>
        <a:lstStyle/>
        <a:p>
          <a:endParaRPr lang="en-US"/>
        </a:p>
      </dgm:t>
    </dgm:pt>
    <dgm:pt modelId="{B8F02407-37DC-4347-A76D-1265BA191611}" type="pres">
      <dgm:prSet presAssocID="{DF90425A-EEA3-4830-9615-48C0DC517ADD}" presName="parSpace" presStyleCnt="0"/>
      <dgm:spPr/>
    </dgm:pt>
    <dgm:pt modelId="{676F5F41-BA1A-437B-B39A-26508E5E9017}" type="pres">
      <dgm:prSet presAssocID="{BD4175C4-6EC1-4163-A0CE-7D87FB4C04DF}" presName="parTxOnly" presStyleLbl="node1" presStyleIdx="2" presStyleCnt="5">
        <dgm:presLayoutVars>
          <dgm:bulletEnabled val="1"/>
        </dgm:presLayoutVars>
      </dgm:prSet>
      <dgm:spPr/>
      <dgm:t>
        <a:bodyPr/>
        <a:lstStyle/>
        <a:p>
          <a:endParaRPr lang="en-US"/>
        </a:p>
      </dgm:t>
    </dgm:pt>
    <dgm:pt modelId="{54049BD5-2B89-49BF-A082-7D01C7355542}" type="pres">
      <dgm:prSet presAssocID="{8D0B7C82-EC1F-4068-A489-69DCB31386AC}" presName="parSpace" presStyleCnt="0"/>
      <dgm:spPr/>
    </dgm:pt>
    <dgm:pt modelId="{3327D923-4D1C-4474-AB0A-0298690EF92D}" type="pres">
      <dgm:prSet presAssocID="{4D48680D-3E57-42F4-98A7-CA71D28DED7A}" presName="parTxOnly" presStyleLbl="node1" presStyleIdx="3" presStyleCnt="5">
        <dgm:presLayoutVars>
          <dgm:bulletEnabled val="1"/>
        </dgm:presLayoutVars>
      </dgm:prSet>
      <dgm:spPr/>
      <dgm:t>
        <a:bodyPr/>
        <a:lstStyle/>
        <a:p>
          <a:endParaRPr lang="en-US"/>
        </a:p>
      </dgm:t>
    </dgm:pt>
    <dgm:pt modelId="{AC726A9D-7637-4350-AFAB-24CF2BC84593}" type="pres">
      <dgm:prSet presAssocID="{63CAB83D-3BC8-492C-9A6C-8EE1B5CF2A0A}" presName="parSpace" presStyleCnt="0"/>
      <dgm:spPr/>
    </dgm:pt>
    <dgm:pt modelId="{AB387C4D-0ED8-4B5A-A2A4-35144C60451D}" type="pres">
      <dgm:prSet presAssocID="{A65A6804-F0D6-460E-955C-FFB7001CB4E3}" presName="parTxOnly" presStyleLbl="node1" presStyleIdx="4" presStyleCnt="5">
        <dgm:presLayoutVars>
          <dgm:bulletEnabled val="1"/>
        </dgm:presLayoutVars>
      </dgm:prSet>
      <dgm:spPr/>
      <dgm:t>
        <a:bodyPr/>
        <a:lstStyle/>
        <a:p>
          <a:endParaRPr lang="en-US"/>
        </a:p>
      </dgm:t>
    </dgm:pt>
  </dgm:ptLst>
  <dgm:cxnLst>
    <dgm:cxn modelId="{D0D97ADA-37E0-41D0-986F-3DAEB833A4B1}" srcId="{DFBCE105-069C-44D3-BFA9-CDB53BA215B4}" destId="{BD4175C4-6EC1-4163-A0CE-7D87FB4C04DF}" srcOrd="2" destOrd="0" parTransId="{BAAB420F-9B6C-48B1-9670-E6AEF4A158AA}" sibTransId="{8D0B7C82-EC1F-4068-A489-69DCB31386AC}"/>
    <dgm:cxn modelId="{38A92D13-5E61-497F-B16F-57539E23F74A}" type="presOf" srcId="{4D48680D-3E57-42F4-98A7-CA71D28DED7A}" destId="{3327D923-4D1C-4474-AB0A-0298690EF92D}" srcOrd="0" destOrd="0" presId="urn:microsoft.com/office/officeart/2005/8/layout/hChevron3"/>
    <dgm:cxn modelId="{D528106B-03B9-4071-9131-F3F45DC4087C}" type="presOf" srcId="{BD4175C4-6EC1-4163-A0CE-7D87FB4C04DF}" destId="{676F5F41-BA1A-437B-B39A-26508E5E9017}" srcOrd="0" destOrd="0" presId="urn:microsoft.com/office/officeart/2005/8/layout/hChevron3"/>
    <dgm:cxn modelId="{3B654D8E-86D3-463C-9DFF-C9183E4DE0D7}" srcId="{DFBCE105-069C-44D3-BFA9-CDB53BA215B4}" destId="{DF34C54E-394A-44ED-A5F2-DBD1B8BE3522}" srcOrd="1" destOrd="0" parTransId="{50A61C8B-DDAB-4203-B7C5-FF56B767D7B5}" sibTransId="{DF90425A-EEA3-4830-9615-48C0DC517ADD}"/>
    <dgm:cxn modelId="{C17047B0-35DD-455F-9D83-116B78DF7291}" srcId="{DFBCE105-069C-44D3-BFA9-CDB53BA215B4}" destId="{4D48680D-3E57-42F4-98A7-CA71D28DED7A}" srcOrd="3" destOrd="0" parTransId="{3D4282AF-AC1F-4DF4-9CE7-2A111F987C13}" sibTransId="{63CAB83D-3BC8-492C-9A6C-8EE1B5CF2A0A}"/>
    <dgm:cxn modelId="{00F42292-08E1-4912-B313-41733FA84402}" type="presOf" srcId="{DFBCE105-069C-44D3-BFA9-CDB53BA215B4}" destId="{D44093A7-F00A-4C86-BBEB-9EC515F430B5}" srcOrd="0" destOrd="0" presId="urn:microsoft.com/office/officeart/2005/8/layout/hChevron3"/>
    <dgm:cxn modelId="{C4120A2E-9159-43AD-AD41-4EB5C9D5C077}" type="presOf" srcId="{E4F11FAE-5EC0-4FED-8734-90A311CCCF56}" destId="{6D4A445B-44CA-48A9-B7BD-FB9D52F84947}" srcOrd="0" destOrd="0" presId="urn:microsoft.com/office/officeart/2005/8/layout/hChevron3"/>
    <dgm:cxn modelId="{AAF54BCD-1954-4482-BB39-689CAA5A233B}" type="presOf" srcId="{DF34C54E-394A-44ED-A5F2-DBD1B8BE3522}" destId="{A9786C3C-B8CE-4527-93B2-9944D186BF20}" srcOrd="0" destOrd="0" presId="urn:microsoft.com/office/officeart/2005/8/layout/hChevron3"/>
    <dgm:cxn modelId="{C7775E3F-34A0-4981-A45D-FED2F67AF30E}" srcId="{DFBCE105-069C-44D3-BFA9-CDB53BA215B4}" destId="{A65A6804-F0D6-460E-955C-FFB7001CB4E3}" srcOrd="4" destOrd="0" parTransId="{93E95879-D1BE-4023-A065-A787643771FE}" sibTransId="{0E3A2BF9-CE5E-4AF3-BB52-AF6CEEDFE2B6}"/>
    <dgm:cxn modelId="{6C0FE03B-6A11-4182-8A38-31B21B912982}" srcId="{DFBCE105-069C-44D3-BFA9-CDB53BA215B4}" destId="{E4F11FAE-5EC0-4FED-8734-90A311CCCF56}" srcOrd="0" destOrd="0" parTransId="{3E586047-A49D-4850-BB4E-01878DC7F536}" sibTransId="{7A20057B-AB08-497C-943C-33541230670E}"/>
    <dgm:cxn modelId="{64D203BC-A1EF-45D9-8DFD-2B3DB6E29F9E}" type="presOf" srcId="{A65A6804-F0D6-460E-955C-FFB7001CB4E3}" destId="{AB387C4D-0ED8-4B5A-A2A4-35144C60451D}" srcOrd="0" destOrd="0" presId="urn:microsoft.com/office/officeart/2005/8/layout/hChevron3"/>
    <dgm:cxn modelId="{79EECDF1-F9C1-402F-85B0-A03747D12EF9}" type="presParOf" srcId="{D44093A7-F00A-4C86-BBEB-9EC515F430B5}" destId="{6D4A445B-44CA-48A9-B7BD-FB9D52F84947}" srcOrd="0" destOrd="0" presId="urn:microsoft.com/office/officeart/2005/8/layout/hChevron3"/>
    <dgm:cxn modelId="{E18293A8-A96A-423B-8CA2-41AE69178D7A}" type="presParOf" srcId="{D44093A7-F00A-4C86-BBEB-9EC515F430B5}" destId="{167DEC5F-8F49-4161-9C52-E66745ACFC2C}" srcOrd="1" destOrd="0" presId="urn:microsoft.com/office/officeart/2005/8/layout/hChevron3"/>
    <dgm:cxn modelId="{E6119E35-53E2-4578-8A48-53987680DE76}" type="presParOf" srcId="{D44093A7-F00A-4C86-BBEB-9EC515F430B5}" destId="{A9786C3C-B8CE-4527-93B2-9944D186BF20}" srcOrd="2" destOrd="0" presId="urn:microsoft.com/office/officeart/2005/8/layout/hChevron3"/>
    <dgm:cxn modelId="{5DCDB030-ADA6-4F50-84D8-25154D93D6EF}" type="presParOf" srcId="{D44093A7-F00A-4C86-BBEB-9EC515F430B5}" destId="{B8F02407-37DC-4347-A76D-1265BA191611}" srcOrd="3" destOrd="0" presId="urn:microsoft.com/office/officeart/2005/8/layout/hChevron3"/>
    <dgm:cxn modelId="{9B84B615-71F0-4A7C-9098-9BFD90E0807E}" type="presParOf" srcId="{D44093A7-F00A-4C86-BBEB-9EC515F430B5}" destId="{676F5F41-BA1A-437B-B39A-26508E5E9017}" srcOrd="4" destOrd="0" presId="urn:microsoft.com/office/officeart/2005/8/layout/hChevron3"/>
    <dgm:cxn modelId="{9AE90060-402F-4ECB-8227-3007F1AC350D}" type="presParOf" srcId="{D44093A7-F00A-4C86-BBEB-9EC515F430B5}" destId="{54049BD5-2B89-49BF-A082-7D01C7355542}" srcOrd="5" destOrd="0" presId="urn:microsoft.com/office/officeart/2005/8/layout/hChevron3"/>
    <dgm:cxn modelId="{AD590623-FF74-4576-AC1A-FEC29F0AD4B9}" type="presParOf" srcId="{D44093A7-F00A-4C86-BBEB-9EC515F430B5}" destId="{3327D923-4D1C-4474-AB0A-0298690EF92D}" srcOrd="6" destOrd="0" presId="urn:microsoft.com/office/officeart/2005/8/layout/hChevron3"/>
    <dgm:cxn modelId="{50BC5335-FB39-4F3D-83D9-7E526D071350}" type="presParOf" srcId="{D44093A7-F00A-4C86-BBEB-9EC515F430B5}" destId="{AC726A9D-7637-4350-AFAB-24CF2BC84593}" srcOrd="7" destOrd="0" presId="urn:microsoft.com/office/officeart/2005/8/layout/hChevron3"/>
    <dgm:cxn modelId="{5AEFA517-5F5A-4476-A3B4-65EE8BE9DF73}" type="presParOf" srcId="{D44093A7-F00A-4C86-BBEB-9EC515F430B5}" destId="{AB387C4D-0ED8-4B5A-A2A4-35144C60451D}"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42434"/>
          <a:ext cx="1739647" cy="695859"/>
        </a:xfrm>
        <a:prstGeom prst="homePlate">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42434"/>
        <a:ext cx="1565682" cy="695859"/>
      </dsp:txXfrm>
    </dsp:sp>
    <dsp:sp modelId="{A9786C3C-B8CE-4527-93B2-9944D186BF20}">
      <dsp:nvSpPr>
        <dsp:cNvPr id="0" name=""/>
        <dsp:cNvSpPr/>
      </dsp:nvSpPr>
      <dsp:spPr>
        <a:xfrm rot="10800000">
          <a:off x="4176046"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42434"/>
        <a:ext cx="1043788" cy="695859"/>
      </dsp:txXfrm>
    </dsp:sp>
    <dsp:sp modelId="{676F5F41-BA1A-437B-B39A-26508E5E9017}">
      <dsp:nvSpPr>
        <dsp:cNvPr id="0" name=""/>
        <dsp:cNvSpPr/>
      </dsp:nvSpPr>
      <dsp:spPr>
        <a:xfrm rot="10800000">
          <a:off x="2784328"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42434"/>
        <a:ext cx="1043788" cy="695859"/>
      </dsp:txXfrm>
    </dsp:sp>
    <dsp:sp modelId="{3327D923-4D1C-4474-AB0A-0298690EF92D}">
      <dsp:nvSpPr>
        <dsp:cNvPr id="0" name=""/>
        <dsp:cNvSpPr/>
      </dsp:nvSpPr>
      <dsp:spPr>
        <a:xfrm rot="10800000">
          <a:off x="1392610"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42434"/>
        <a:ext cx="1043788" cy="695859"/>
      </dsp:txXfrm>
    </dsp:sp>
    <dsp:sp modelId="{AB387C4D-0ED8-4B5A-A2A4-35144C60451D}">
      <dsp:nvSpPr>
        <dsp:cNvPr id="0" name=""/>
        <dsp:cNvSpPr/>
      </dsp:nvSpPr>
      <dsp:spPr>
        <a:xfrm rot="10800000">
          <a:off x="892"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42434"/>
        <a:ext cx="1043788" cy="6958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92130"/>
          <a:ext cx="1739647" cy="695859"/>
        </a:xfrm>
        <a:prstGeom prst="homePlat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92130"/>
        <a:ext cx="1565682" cy="695859"/>
      </dsp:txXfrm>
    </dsp:sp>
    <dsp:sp modelId="{A9786C3C-B8CE-4527-93B2-9944D186BF20}">
      <dsp:nvSpPr>
        <dsp:cNvPr id="0" name=""/>
        <dsp:cNvSpPr/>
      </dsp:nvSpPr>
      <dsp:spPr>
        <a:xfrm rot="10800000">
          <a:off x="4176046" y="192130"/>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92130"/>
        <a:ext cx="1043788" cy="695859"/>
      </dsp:txXfrm>
    </dsp:sp>
    <dsp:sp modelId="{676F5F41-BA1A-437B-B39A-26508E5E9017}">
      <dsp:nvSpPr>
        <dsp:cNvPr id="0" name=""/>
        <dsp:cNvSpPr/>
      </dsp:nvSpPr>
      <dsp:spPr>
        <a:xfrm rot="10800000">
          <a:off x="2784328" y="192130"/>
          <a:ext cx="1739647" cy="695859"/>
        </a:xfrm>
        <a:prstGeom prst="chevron">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92130"/>
        <a:ext cx="1043788" cy="695859"/>
      </dsp:txXfrm>
    </dsp:sp>
    <dsp:sp modelId="{3327D923-4D1C-4474-AB0A-0298690EF92D}">
      <dsp:nvSpPr>
        <dsp:cNvPr id="0" name=""/>
        <dsp:cNvSpPr/>
      </dsp:nvSpPr>
      <dsp:spPr>
        <a:xfrm rot="10800000">
          <a:off x="1392610" y="192130"/>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92130"/>
        <a:ext cx="1043788" cy="695859"/>
      </dsp:txXfrm>
    </dsp:sp>
    <dsp:sp modelId="{AB387C4D-0ED8-4B5A-A2A4-35144C60451D}">
      <dsp:nvSpPr>
        <dsp:cNvPr id="0" name=""/>
        <dsp:cNvSpPr/>
      </dsp:nvSpPr>
      <dsp:spPr>
        <a:xfrm rot="10800000">
          <a:off x="892" y="192130"/>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92130"/>
        <a:ext cx="1043788" cy="6958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92130"/>
          <a:ext cx="1739647" cy="695859"/>
        </a:xfrm>
        <a:prstGeom prst="homePlat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92130"/>
        <a:ext cx="1565682" cy="695859"/>
      </dsp:txXfrm>
    </dsp:sp>
    <dsp:sp modelId="{A9786C3C-B8CE-4527-93B2-9944D186BF20}">
      <dsp:nvSpPr>
        <dsp:cNvPr id="0" name=""/>
        <dsp:cNvSpPr/>
      </dsp:nvSpPr>
      <dsp:spPr>
        <a:xfrm rot="10800000">
          <a:off x="4176046" y="192130"/>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92130"/>
        <a:ext cx="1043788" cy="695859"/>
      </dsp:txXfrm>
    </dsp:sp>
    <dsp:sp modelId="{676F5F41-BA1A-437B-B39A-26508E5E9017}">
      <dsp:nvSpPr>
        <dsp:cNvPr id="0" name=""/>
        <dsp:cNvSpPr/>
      </dsp:nvSpPr>
      <dsp:spPr>
        <a:xfrm rot="10800000">
          <a:off x="2784328" y="192130"/>
          <a:ext cx="1739647" cy="695859"/>
        </a:xfrm>
        <a:prstGeom prst="chevron">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92130"/>
        <a:ext cx="1043788" cy="695859"/>
      </dsp:txXfrm>
    </dsp:sp>
    <dsp:sp modelId="{3327D923-4D1C-4474-AB0A-0298690EF92D}">
      <dsp:nvSpPr>
        <dsp:cNvPr id="0" name=""/>
        <dsp:cNvSpPr/>
      </dsp:nvSpPr>
      <dsp:spPr>
        <a:xfrm rot="10800000">
          <a:off x="1392610" y="192130"/>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92130"/>
        <a:ext cx="1043788" cy="695859"/>
      </dsp:txXfrm>
    </dsp:sp>
    <dsp:sp modelId="{AB387C4D-0ED8-4B5A-A2A4-35144C60451D}">
      <dsp:nvSpPr>
        <dsp:cNvPr id="0" name=""/>
        <dsp:cNvSpPr/>
      </dsp:nvSpPr>
      <dsp:spPr>
        <a:xfrm rot="10800000">
          <a:off x="892" y="192130"/>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92130"/>
        <a:ext cx="1043788" cy="6958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92130"/>
          <a:ext cx="1739647" cy="695859"/>
        </a:xfrm>
        <a:prstGeom prst="homePlat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92130"/>
        <a:ext cx="1565682" cy="695859"/>
      </dsp:txXfrm>
    </dsp:sp>
    <dsp:sp modelId="{A9786C3C-B8CE-4527-93B2-9944D186BF20}">
      <dsp:nvSpPr>
        <dsp:cNvPr id="0" name=""/>
        <dsp:cNvSpPr/>
      </dsp:nvSpPr>
      <dsp:spPr>
        <a:xfrm rot="10800000">
          <a:off x="4176046" y="192130"/>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92130"/>
        <a:ext cx="1043788" cy="695859"/>
      </dsp:txXfrm>
    </dsp:sp>
    <dsp:sp modelId="{676F5F41-BA1A-437B-B39A-26508E5E9017}">
      <dsp:nvSpPr>
        <dsp:cNvPr id="0" name=""/>
        <dsp:cNvSpPr/>
      </dsp:nvSpPr>
      <dsp:spPr>
        <a:xfrm rot="10800000">
          <a:off x="2784328" y="192130"/>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92130"/>
        <a:ext cx="1043788" cy="695859"/>
      </dsp:txXfrm>
    </dsp:sp>
    <dsp:sp modelId="{3327D923-4D1C-4474-AB0A-0298690EF92D}">
      <dsp:nvSpPr>
        <dsp:cNvPr id="0" name=""/>
        <dsp:cNvSpPr/>
      </dsp:nvSpPr>
      <dsp:spPr>
        <a:xfrm rot="10800000">
          <a:off x="1392610" y="192130"/>
          <a:ext cx="1739647" cy="695859"/>
        </a:xfrm>
        <a:prstGeom prst="chevron">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92130"/>
        <a:ext cx="1043788" cy="695859"/>
      </dsp:txXfrm>
    </dsp:sp>
    <dsp:sp modelId="{AB387C4D-0ED8-4B5A-A2A4-35144C60451D}">
      <dsp:nvSpPr>
        <dsp:cNvPr id="0" name=""/>
        <dsp:cNvSpPr/>
      </dsp:nvSpPr>
      <dsp:spPr>
        <a:xfrm rot="10800000">
          <a:off x="892" y="192130"/>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92130"/>
        <a:ext cx="1043788" cy="69585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92130"/>
          <a:ext cx="1739647" cy="695859"/>
        </a:xfrm>
        <a:prstGeom prst="homePlat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92130"/>
        <a:ext cx="1565682" cy="695859"/>
      </dsp:txXfrm>
    </dsp:sp>
    <dsp:sp modelId="{A9786C3C-B8CE-4527-93B2-9944D186BF20}">
      <dsp:nvSpPr>
        <dsp:cNvPr id="0" name=""/>
        <dsp:cNvSpPr/>
      </dsp:nvSpPr>
      <dsp:spPr>
        <a:xfrm rot="10800000">
          <a:off x="4176046" y="192130"/>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92130"/>
        <a:ext cx="1043788" cy="695859"/>
      </dsp:txXfrm>
    </dsp:sp>
    <dsp:sp modelId="{676F5F41-BA1A-437B-B39A-26508E5E9017}">
      <dsp:nvSpPr>
        <dsp:cNvPr id="0" name=""/>
        <dsp:cNvSpPr/>
      </dsp:nvSpPr>
      <dsp:spPr>
        <a:xfrm rot="10800000">
          <a:off x="2784328" y="192130"/>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92130"/>
        <a:ext cx="1043788" cy="695859"/>
      </dsp:txXfrm>
    </dsp:sp>
    <dsp:sp modelId="{3327D923-4D1C-4474-AB0A-0298690EF92D}">
      <dsp:nvSpPr>
        <dsp:cNvPr id="0" name=""/>
        <dsp:cNvSpPr/>
      </dsp:nvSpPr>
      <dsp:spPr>
        <a:xfrm rot="10800000">
          <a:off x="1392610" y="192130"/>
          <a:ext cx="1739647" cy="695859"/>
        </a:xfrm>
        <a:prstGeom prst="chevron">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92130"/>
        <a:ext cx="1043788" cy="695859"/>
      </dsp:txXfrm>
    </dsp:sp>
    <dsp:sp modelId="{AB387C4D-0ED8-4B5A-A2A4-35144C60451D}">
      <dsp:nvSpPr>
        <dsp:cNvPr id="0" name=""/>
        <dsp:cNvSpPr/>
      </dsp:nvSpPr>
      <dsp:spPr>
        <a:xfrm rot="10800000">
          <a:off x="892" y="192130"/>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92130"/>
        <a:ext cx="1043788" cy="6958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92130"/>
          <a:ext cx="1739647" cy="695859"/>
        </a:xfrm>
        <a:prstGeom prst="homePlat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92130"/>
        <a:ext cx="1565682" cy="695859"/>
      </dsp:txXfrm>
    </dsp:sp>
    <dsp:sp modelId="{A9786C3C-B8CE-4527-93B2-9944D186BF20}">
      <dsp:nvSpPr>
        <dsp:cNvPr id="0" name=""/>
        <dsp:cNvSpPr/>
      </dsp:nvSpPr>
      <dsp:spPr>
        <a:xfrm rot="10800000">
          <a:off x="4176046" y="192130"/>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92130"/>
        <a:ext cx="1043788" cy="695859"/>
      </dsp:txXfrm>
    </dsp:sp>
    <dsp:sp modelId="{676F5F41-BA1A-437B-B39A-26508E5E9017}">
      <dsp:nvSpPr>
        <dsp:cNvPr id="0" name=""/>
        <dsp:cNvSpPr/>
      </dsp:nvSpPr>
      <dsp:spPr>
        <a:xfrm rot="10800000">
          <a:off x="2784328" y="192130"/>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92130"/>
        <a:ext cx="1043788" cy="695859"/>
      </dsp:txXfrm>
    </dsp:sp>
    <dsp:sp modelId="{3327D923-4D1C-4474-AB0A-0298690EF92D}">
      <dsp:nvSpPr>
        <dsp:cNvPr id="0" name=""/>
        <dsp:cNvSpPr/>
      </dsp:nvSpPr>
      <dsp:spPr>
        <a:xfrm rot="10800000">
          <a:off x="1392610" y="192130"/>
          <a:ext cx="1739647" cy="695859"/>
        </a:xfrm>
        <a:prstGeom prst="chevron">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92130"/>
        <a:ext cx="1043788" cy="695859"/>
      </dsp:txXfrm>
    </dsp:sp>
    <dsp:sp modelId="{AB387C4D-0ED8-4B5A-A2A4-35144C60451D}">
      <dsp:nvSpPr>
        <dsp:cNvPr id="0" name=""/>
        <dsp:cNvSpPr/>
      </dsp:nvSpPr>
      <dsp:spPr>
        <a:xfrm rot="10800000">
          <a:off x="892" y="192130"/>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92130"/>
        <a:ext cx="1043788" cy="6958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92130"/>
          <a:ext cx="1739647" cy="695859"/>
        </a:xfrm>
        <a:prstGeom prst="homePlat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92130"/>
        <a:ext cx="1565682" cy="695859"/>
      </dsp:txXfrm>
    </dsp:sp>
    <dsp:sp modelId="{A9786C3C-B8CE-4527-93B2-9944D186BF20}">
      <dsp:nvSpPr>
        <dsp:cNvPr id="0" name=""/>
        <dsp:cNvSpPr/>
      </dsp:nvSpPr>
      <dsp:spPr>
        <a:xfrm rot="10800000">
          <a:off x="4176046" y="192130"/>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92130"/>
        <a:ext cx="1043788" cy="695859"/>
      </dsp:txXfrm>
    </dsp:sp>
    <dsp:sp modelId="{676F5F41-BA1A-437B-B39A-26508E5E9017}">
      <dsp:nvSpPr>
        <dsp:cNvPr id="0" name=""/>
        <dsp:cNvSpPr/>
      </dsp:nvSpPr>
      <dsp:spPr>
        <a:xfrm rot="10800000">
          <a:off x="2784328" y="192130"/>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92130"/>
        <a:ext cx="1043788" cy="695859"/>
      </dsp:txXfrm>
    </dsp:sp>
    <dsp:sp modelId="{3327D923-4D1C-4474-AB0A-0298690EF92D}">
      <dsp:nvSpPr>
        <dsp:cNvPr id="0" name=""/>
        <dsp:cNvSpPr/>
      </dsp:nvSpPr>
      <dsp:spPr>
        <a:xfrm rot="10800000">
          <a:off x="1392610" y="192130"/>
          <a:ext cx="1739647" cy="695859"/>
        </a:xfrm>
        <a:prstGeom prst="chevron">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92130"/>
        <a:ext cx="1043788" cy="695859"/>
      </dsp:txXfrm>
    </dsp:sp>
    <dsp:sp modelId="{AB387C4D-0ED8-4B5A-A2A4-35144C60451D}">
      <dsp:nvSpPr>
        <dsp:cNvPr id="0" name=""/>
        <dsp:cNvSpPr/>
      </dsp:nvSpPr>
      <dsp:spPr>
        <a:xfrm rot="10800000">
          <a:off x="892" y="192130"/>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92130"/>
        <a:ext cx="1043788" cy="69585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92130"/>
          <a:ext cx="1739647" cy="695859"/>
        </a:xfrm>
        <a:prstGeom prst="homePlat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92130"/>
        <a:ext cx="1565682" cy="695859"/>
      </dsp:txXfrm>
    </dsp:sp>
    <dsp:sp modelId="{A9786C3C-B8CE-4527-93B2-9944D186BF20}">
      <dsp:nvSpPr>
        <dsp:cNvPr id="0" name=""/>
        <dsp:cNvSpPr/>
      </dsp:nvSpPr>
      <dsp:spPr>
        <a:xfrm rot="10800000">
          <a:off x="4176046" y="192130"/>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92130"/>
        <a:ext cx="1043788" cy="695859"/>
      </dsp:txXfrm>
    </dsp:sp>
    <dsp:sp modelId="{676F5F41-BA1A-437B-B39A-26508E5E9017}">
      <dsp:nvSpPr>
        <dsp:cNvPr id="0" name=""/>
        <dsp:cNvSpPr/>
      </dsp:nvSpPr>
      <dsp:spPr>
        <a:xfrm rot="10800000">
          <a:off x="2808311" y="179354"/>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56240" y="179354"/>
        <a:ext cx="1043788" cy="695859"/>
      </dsp:txXfrm>
    </dsp:sp>
    <dsp:sp modelId="{3327D923-4D1C-4474-AB0A-0298690EF92D}">
      <dsp:nvSpPr>
        <dsp:cNvPr id="0" name=""/>
        <dsp:cNvSpPr/>
      </dsp:nvSpPr>
      <dsp:spPr>
        <a:xfrm rot="10800000">
          <a:off x="1392610" y="192130"/>
          <a:ext cx="1739647" cy="695859"/>
        </a:xfrm>
        <a:prstGeom prst="chevron">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92130"/>
        <a:ext cx="1043788" cy="695859"/>
      </dsp:txXfrm>
    </dsp:sp>
    <dsp:sp modelId="{AB387C4D-0ED8-4B5A-A2A4-35144C60451D}">
      <dsp:nvSpPr>
        <dsp:cNvPr id="0" name=""/>
        <dsp:cNvSpPr/>
      </dsp:nvSpPr>
      <dsp:spPr>
        <a:xfrm rot="10800000">
          <a:off x="892" y="192130"/>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92130"/>
        <a:ext cx="1043788" cy="69585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42434"/>
          <a:ext cx="1739647" cy="695859"/>
        </a:xfrm>
        <a:prstGeom prst="homePlat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42434"/>
        <a:ext cx="1565682" cy="695859"/>
      </dsp:txXfrm>
    </dsp:sp>
    <dsp:sp modelId="{A9786C3C-B8CE-4527-93B2-9944D186BF20}">
      <dsp:nvSpPr>
        <dsp:cNvPr id="0" name=""/>
        <dsp:cNvSpPr/>
      </dsp:nvSpPr>
      <dsp:spPr>
        <a:xfrm rot="10800000">
          <a:off x="4176046" y="142434"/>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42434"/>
        <a:ext cx="1043788" cy="695859"/>
      </dsp:txXfrm>
    </dsp:sp>
    <dsp:sp modelId="{676F5F41-BA1A-437B-B39A-26508E5E9017}">
      <dsp:nvSpPr>
        <dsp:cNvPr id="0" name=""/>
        <dsp:cNvSpPr/>
      </dsp:nvSpPr>
      <dsp:spPr>
        <a:xfrm rot="10800000">
          <a:off x="2784328" y="142434"/>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42434"/>
        <a:ext cx="1043788" cy="695859"/>
      </dsp:txXfrm>
    </dsp:sp>
    <dsp:sp modelId="{3327D923-4D1C-4474-AB0A-0298690EF92D}">
      <dsp:nvSpPr>
        <dsp:cNvPr id="0" name=""/>
        <dsp:cNvSpPr/>
      </dsp:nvSpPr>
      <dsp:spPr>
        <a:xfrm rot="10800000">
          <a:off x="1392610" y="142434"/>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42434"/>
        <a:ext cx="1043788" cy="695859"/>
      </dsp:txXfrm>
    </dsp:sp>
    <dsp:sp modelId="{AB387C4D-0ED8-4B5A-A2A4-35144C60451D}">
      <dsp:nvSpPr>
        <dsp:cNvPr id="0" name=""/>
        <dsp:cNvSpPr/>
      </dsp:nvSpPr>
      <dsp:spPr>
        <a:xfrm rot="10800000">
          <a:off x="892" y="142434"/>
          <a:ext cx="1739647" cy="695859"/>
        </a:xfrm>
        <a:prstGeom prst="chevron">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42434"/>
        <a:ext cx="1043788" cy="69585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42434"/>
          <a:ext cx="1739647" cy="695859"/>
        </a:xfrm>
        <a:prstGeom prst="homePlat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42434"/>
        <a:ext cx="1565682" cy="695859"/>
      </dsp:txXfrm>
    </dsp:sp>
    <dsp:sp modelId="{A9786C3C-B8CE-4527-93B2-9944D186BF20}">
      <dsp:nvSpPr>
        <dsp:cNvPr id="0" name=""/>
        <dsp:cNvSpPr/>
      </dsp:nvSpPr>
      <dsp:spPr>
        <a:xfrm rot="10800000">
          <a:off x="4176046" y="142434"/>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42434"/>
        <a:ext cx="1043788" cy="695859"/>
      </dsp:txXfrm>
    </dsp:sp>
    <dsp:sp modelId="{676F5F41-BA1A-437B-B39A-26508E5E9017}">
      <dsp:nvSpPr>
        <dsp:cNvPr id="0" name=""/>
        <dsp:cNvSpPr/>
      </dsp:nvSpPr>
      <dsp:spPr>
        <a:xfrm rot="10800000">
          <a:off x="2784328" y="142434"/>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42434"/>
        <a:ext cx="1043788" cy="695859"/>
      </dsp:txXfrm>
    </dsp:sp>
    <dsp:sp modelId="{3327D923-4D1C-4474-AB0A-0298690EF92D}">
      <dsp:nvSpPr>
        <dsp:cNvPr id="0" name=""/>
        <dsp:cNvSpPr/>
      </dsp:nvSpPr>
      <dsp:spPr>
        <a:xfrm rot="10800000">
          <a:off x="1392610" y="142434"/>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42434"/>
        <a:ext cx="1043788" cy="695859"/>
      </dsp:txXfrm>
    </dsp:sp>
    <dsp:sp modelId="{AB387C4D-0ED8-4B5A-A2A4-35144C60451D}">
      <dsp:nvSpPr>
        <dsp:cNvPr id="0" name=""/>
        <dsp:cNvSpPr/>
      </dsp:nvSpPr>
      <dsp:spPr>
        <a:xfrm rot="10800000">
          <a:off x="892" y="142434"/>
          <a:ext cx="1739647" cy="695859"/>
        </a:xfrm>
        <a:prstGeom prst="chevron">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42434"/>
        <a:ext cx="1043788" cy="69585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42434"/>
          <a:ext cx="1739647" cy="695859"/>
        </a:xfrm>
        <a:prstGeom prst="homePlat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42434"/>
        <a:ext cx="1565682" cy="695859"/>
      </dsp:txXfrm>
    </dsp:sp>
    <dsp:sp modelId="{A9786C3C-B8CE-4527-93B2-9944D186BF20}">
      <dsp:nvSpPr>
        <dsp:cNvPr id="0" name=""/>
        <dsp:cNvSpPr/>
      </dsp:nvSpPr>
      <dsp:spPr>
        <a:xfrm rot="10800000">
          <a:off x="4176046" y="142434"/>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42434"/>
        <a:ext cx="1043788" cy="695859"/>
      </dsp:txXfrm>
    </dsp:sp>
    <dsp:sp modelId="{676F5F41-BA1A-437B-B39A-26508E5E9017}">
      <dsp:nvSpPr>
        <dsp:cNvPr id="0" name=""/>
        <dsp:cNvSpPr/>
      </dsp:nvSpPr>
      <dsp:spPr>
        <a:xfrm rot="10800000">
          <a:off x="2784328" y="142434"/>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42434"/>
        <a:ext cx="1043788" cy="695859"/>
      </dsp:txXfrm>
    </dsp:sp>
    <dsp:sp modelId="{3327D923-4D1C-4474-AB0A-0298690EF92D}">
      <dsp:nvSpPr>
        <dsp:cNvPr id="0" name=""/>
        <dsp:cNvSpPr/>
      </dsp:nvSpPr>
      <dsp:spPr>
        <a:xfrm rot="10800000">
          <a:off x="1392610" y="142434"/>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42434"/>
        <a:ext cx="1043788" cy="695859"/>
      </dsp:txXfrm>
    </dsp:sp>
    <dsp:sp modelId="{AB387C4D-0ED8-4B5A-A2A4-35144C60451D}">
      <dsp:nvSpPr>
        <dsp:cNvPr id="0" name=""/>
        <dsp:cNvSpPr/>
      </dsp:nvSpPr>
      <dsp:spPr>
        <a:xfrm rot="10800000">
          <a:off x="892" y="142434"/>
          <a:ext cx="1739647" cy="695859"/>
        </a:xfrm>
        <a:prstGeom prst="chevron">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42434"/>
        <a:ext cx="1043788" cy="695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42434"/>
          <a:ext cx="1739647" cy="695859"/>
        </a:xfrm>
        <a:prstGeom prst="homePlate">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42434"/>
        <a:ext cx="1565682" cy="695859"/>
      </dsp:txXfrm>
    </dsp:sp>
    <dsp:sp modelId="{A9786C3C-B8CE-4527-93B2-9944D186BF20}">
      <dsp:nvSpPr>
        <dsp:cNvPr id="0" name=""/>
        <dsp:cNvSpPr/>
      </dsp:nvSpPr>
      <dsp:spPr>
        <a:xfrm rot="10800000">
          <a:off x="4176046"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42434"/>
        <a:ext cx="1043788" cy="695859"/>
      </dsp:txXfrm>
    </dsp:sp>
    <dsp:sp modelId="{676F5F41-BA1A-437B-B39A-26508E5E9017}">
      <dsp:nvSpPr>
        <dsp:cNvPr id="0" name=""/>
        <dsp:cNvSpPr/>
      </dsp:nvSpPr>
      <dsp:spPr>
        <a:xfrm rot="10800000">
          <a:off x="2784328"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42434"/>
        <a:ext cx="1043788" cy="695859"/>
      </dsp:txXfrm>
    </dsp:sp>
    <dsp:sp modelId="{3327D923-4D1C-4474-AB0A-0298690EF92D}">
      <dsp:nvSpPr>
        <dsp:cNvPr id="0" name=""/>
        <dsp:cNvSpPr/>
      </dsp:nvSpPr>
      <dsp:spPr>
        <a:xfrm rot="10800000">
          <a:off x="1392610"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42434"/>
        <a:ext cx="1043788" cy="695859"/>
      </dsp:txXfrm>
    </dsp:sp>
    <dsp:sp modelId="{AB387C4D-0ED8-4B5A-A2A4-35144C60451D}">
      <dsp:nvSpPr>
        <dsp:cNvPr id="0" name=""/>
        <dsp:cNvSpPr/>
      </dsp:nvSpPr>
      <dsp:spPr>
        <a:xfrm rot="10800000">
          <a:off x="892"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42434"/>
        <a:ext cx="1043788" cy="69585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42434"/>
          <a:ext cx="1739647" cy="695859"/>
        </a:xfrm>
        <a:prstGeom prst="homePlat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42434"/>
        <a:ext cx="1565682" cy="695859"/>
      </dsp:txXfrm>
    </dsp:sp>
    <dsp:sp modelId="{A9786C3C-B8CE-4527-93B2-9944D186BF20}">
      <dsp:nvSpPr>
        <dsp:cNvPr id="0" name=""/>
        <dsp:cNvSpPr/>
      </dsp:nvSpPr>
      <dsp:spPr>
        <a:xfrm rot="10800000">
          <a:off x="4176046" y="142434"/>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42434"/>
        <a:ext cx="1043788" cy="695859"/>
      </dsp:txXfrm>
    </dsp:sp>
    <dsp:sp modelId="{676F5F41-BA1A-437B-B39A-26508E5E9017}">
      <dsp:nvSpPr>
        <dsp:cNvPr id="0" name=""/>
        <dsp:cNvSpPr/>
      </dsp:nvSpPr>
      <dsp:spPr>
        <a:xfrm rot="10800000">
          <a:off x="2784328" y="142434"/>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42434"/>
        <a:ext cx="1043788" cy="695859"/>
      </dsp:txXfrm>
    </dsp:sp>
    <dsp:sp modelId="{3327D923-4D1C-4474-AB0A-0298690EF92D}">
      <dsp:nvSpPr>
        <dsp:cNvPr id="0" name=""/>
        <dsp:cNvSpPr/>
      </dsp:nvSpPr>
      <dsp:spPr>
        <a:xfrm rot="10800000">
          <a:off x="1392610" y="142434"/>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42434"/>
        <a:ext cx="1043788" cy="695859"/>
      </dsp:txXfrm>
    </dsp:sp>
    <dsp:sp modelId="{AB387C4D-0ED8-4B5A-A2A4-35144C60451D}">
      <dsp:nvSpPr>
        <dsp:cNvPr id="0" name=""/>
        <dsp:cNvSpPr/>
      </dsp:nvSpPr>
      <dsp:spPr>
        <a:xfrm rot="10800000">
          <a:off x="892" y="142434"/>
          <a:ext cx="1739647" cy="695859"/>
        </a:xfrm>
        <a:prstGeom prst="chevron">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42434"/>
        <a:ext cx="1043788" cy="69585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42434"/>
          <a:ext cx="1739647" cy="695859"/>
        </a:xfrm>
        <a:prstGeom prst="homePlat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42434"/>
        <a:ext cx="1565682" cy="695859"/>
      </dsp:txXfrm>
    </dsp:sp>
    <dsp:sp modelId="{A9786C3C-B8CE-4527-93B2-9944D186BF20}">
      <dsp:nvSpPr>
        <dsp:cNvPr id="0" name=""/>
        <dsp:cNvSpPr/>
      </dsp:nvSpPr>
      <dsp:spPr>
        <a:xfrm rot="10800000">
          <a:off x="4176046" y="142434"/>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42434"/>
        <a:ext cx="1043788" cy="695859"/>
      </dsp:txXfrm>
    </dsp:sp>
    <dsp:sp modelId="{676F5F41-BA1A-437B-B39A-26508E5E9017}">
      <dsp:nvSpPr>
        <dsp:cNvPr id="0" name=""/>
        <dsp:cNvSpPr/>
      </dsp:nvSpPr>
      <dsp:spPr>
        <a:xfrm rot="10800000">
          <a:off x="2784328" y="142434"/>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42434"/>
        <a:ext cx="1043788" cy="695859"/>
      </dsp:txXfrm>
    </dsp:sp>
    <dsp:sp modelId="{3327D923-4D1C-4474-AB0A-0298690EF92D}">
      <dsp:nvSpPr>
        <dsp:cNvPr id="0" name=""/>
        <dsp:cNvSpPr/>
      </dsp:nvSpPr>
      <dsp:spPr>
        <a:xfrm rot="10800000">
          <a:off x="1392610" y="142434"/>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42434"/>
        <a:ext cx="1043788" cy="695859"/>
      </dsp:txXfrm>
    </dsp:sp>
    <dsp:sp modelId="{AB387C4D-0ED8-4B5A-A2A4-35144C60451D}">
      <dsp:nvSpPr>
        <dsp:cNvPr id="0" name=""/>
        <dsp:cNvSpPr/>
      </dsp:nvSpPr>
      <dsp:spPr>
        <a:xfrm rot="10800000">
          <a:off x="892" y="142434"/>
          <a:ext cx="1739647" cy="695859"/>
        </a:xfrm>
        <a:prstGeom prst="chevron">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42434"/>
        <a:ext cx="1043788" cy="6958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42434"/>
          <a:ext cx="1739647" cy="695859"/>
        </a:xfrm>
        <a:prstGeom prst="homePlate">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42434"/>
        <a:ext cx="1565682" cy="695859"/>
      </dsp:txXfrm>
    </dsp:sp>
    <dsp:sp modelId="{A9786C3C-B8CE-4527-93B2-9944D186BF20}">
      <dsp:nvSpPr>
        <dsp:cNvPr id="0" name=""/>
        <dsp:cNvSpPr/>
      </dsp:nvSpPr>
      <dsp:spPr>
        <a:xfrm rot="10800000">
          <a:off x="4176046"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42434"/>
        <a:ext cx="1043788" cy="695859"/>
      </dsp:txXfrm>
    </dsp:sp>
    <dsp:sp modelId="{676F5F41-BA1A-437B-B39A-26508E5E9017}">
      <dsp:nvSpPr>
        <dsp:cNvPr id="0" name=""/>
        <dsp:cNvSpPr/>
      </dsp:nvSpPr>
      <dsp:spPr>
        <a:xfrm rot="10800000">
          <a:off x="2784328"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42434"/>
        <a:ext cx="1043788" cy="695859"/>
      </dsp:txXfrm>
    </dsp:sp>
    <dsp:sp modelId="{3327D923-4D1C-4474-AB0A-0298690EF92D}">
      <dsp:nvSpPr>
        <dsp:cNvPr id="0" name=""/>
        <dsp:cNvSpPr/>
      </dsp:nvSpPr>
      <dsp:spPr>
        <a:xfrm rot="10800000">
          <a:off x="1392610"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42434"/>
        <a:ext cx="1043788" cy="695859"/>
      </dsp:txXfrm>
    </dsp:sp>
    <dsp:sp modelId="{AB387C4D-0ED8-4B5A-A2A4-35144C60451D}">
      <dsp:nvSpPr>
        <dsp:cNvPr id="0" name=""/>
        <dsp:cNvSpPr/>
      </dsp:nvSpPr>
      <dsp:spPr>
        <a:xfrm rot="10800000">
          <a:off x="892"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42434"/>
        <a:ext cx="1043788" cy="6958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42434"/>
          <a:ext cx="1739647" cy="695859"/>
        </a:xfrm>
        <a:prstGeom prst="homePlate">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42434"/>
        <a:ext cx="1565682" cy="695859"/>
      </dsp:txXfrm>
    </dsp:sp>
    <dsp:sp modelId="{A9786C3C-B8CE-4527-93B2-9944D186BF20}">
      <dsp:nvSpPr>
        <dsp:cNvPr id="0" name=""/>
        <dsp:cNvSpPr/>
      </dsp:nvSpPr>
      <dsp:spPr>
        <a:xfrm rot="10800000">
          <a:off x="4176046"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42434"/>
        <a:ext cx="1043788" cy="695859"/>
      </dsp:txXfrm>
    </dsp:sp>
    <dsp:sp modelId="{676F5F41-BA1A-437B-B39A-26508E5E9017}">
      <dsp:nvSpPr>
        <dsp:cNvPr id="0" name=""/>
        <dsp:cNvSpPr/>
      </dsp:nvSpPr>
      <dsp:spPr>
        <a:xfrm rot="10800000">
          <a:off x="2784328"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42434"/>
        <a:ext cx="1043788" cy="695859"/>
      </dsp:txXfrm>
    </dsp:sp>
    <dsp:sp modelId="{3327D923-4D1C-4474-AB0A-0298690EF92D}">
      <dsp:nvSpPr>
        <dsp:cNvPr id="0" name=""/>
        <dsp:cNvSpPr/>
      </dsp:nvSpPr>
      <dsp:spPr>
        <a:xfrm rot="10800000">
          <a:off x="1392610"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42434"/>
        <a:ext cx="1043788" cy="695859"/>
      </dsp:txXfrm>
    </dsp:sp>
    <dsp:sp modelId="{AB387C4D-0ED8-4B5A-A2A4-35144C60451D}">
      <dsp:nvSpPr>
        <dsp:cNvPr id="0" name=""/>
        <dsp:cNvSpPr/>
      </dsp:nvSpPr>
      <dsp:spPr>
        <a:xfrm rot="10800000">
          <a:off x="892"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42434"/>
        <a:ext cx="1043788" cy="6958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42434"/>
          <a:ext cx="1739647" cy="695859"/>
        </a:xfrm>
        <a:prstGeom prst="homePlate">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42434"/>
        <a:ext cx="1565682" cy="695859"/>
      </dsp:txXfrm>
    </dsp:sp>
    <dsp:sp modelId="{A9786C3C-B8CE-4527-93B2-9944D186BF20}">
      <dsp:nvSpPr>
        <dsp:cNvPr id="0" name=""/>
        <dsp:cNvSpPr/>
      </dsp:nvSpPr>
      <dsp:spPr>
        <a:xfrm rot="10800000">
          <a:off x="4176046"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42434"/>
        <a:ext cx="1043788" cy="695859"/>
      </dsp:txXfrm>
    </dsp:sp>
    <dsp:sp modelId="{676F5F41-BA1A-437B-B39A-26508E5E9017}">
      <dsp:nvSpPr>
        <dsp:cNvPr id="0" name=""/>
        <dsp:cNvSpPr/>
      </dsp:nvSpPr>
      <dsp:spPr>
        <a:xfrm rot="10800000">
          <a:off x="2784328"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42434"/>
        <a:ext cx="1043788" cy="695859"/>
      </dsp:txXfrm>
    </dsp:sp>
    <dsp:sp modelId="{3327D923-4D1C-4474-AB0A-0298690EF92D}">
      <dsp:nvSpPr>
        <dsp:cNvPr id="0" name=""/>
        <dsp:cNvSpPr/>
      </dsp:nvSpPr>
      <dsp:spPr>
        <a:xfrm rot="10800000">
          <a:off x="1392610"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42434"/>
        <a:ext cx="1043788" cy="695859"/>
      </dsp:txXfrm>
    </dsp:sp>
    <dsp:sp modelId="{AB387C4D-0ED8-4B5A-A2A4-35144C60451D}">
      <dsp:nvSpPr>
        <dsp:cNvPr id="0" name=""/>
        <dsp:cNvSpPr/>
      </dsp:nvSpPr>
      <dsp:spPr>
        <a:xfrm rot="10800000">
          <a:off x="892" y="142434"/>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42434"/>
        <a:ext cx="1043788" cy="6958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87591"/>
          <a:ext cx="1739647" cy="695859"/>
        </a:xfrm>
        <a:prstGeom prst="homePlat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87591"/>
        <a:ext cx="1565682" cy="695859"/>
      </dsp:txXfrm>
    </dsp:sp>
    <dsp:sp modelId="{A9786C3C-B8CE-4527-93B2-9944D186BF20}">
      <dsp:nvSpPr>
        <dsp:cNvPr id="0" name=""/>
        <dsp:cNvSpPr/>
      </dsp:nvSpPr>
      <dsp:spPr>
        <a:xfrm rot="10800000">
          <a:off x="4176046" y="187591"/>
          <a:ext cx="1739647" cy="695859"/>
        </a:xfrm>
        <a:prstGeom prst="chevron">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87591"/>
        <a:ext cx="1043788" cy="695859"/>
      </dsp:txXfrm>
    </dsp:sp>
    <dsp:sp modelId="{676F5F41-BA1A-437B-B39A-26508E5E9017}">
      <dsp:nvSpPr>
        <dsp:cNvPr id="0" name=""/>
        <dsp:cNvSpPr/>
      </dsp:nvSpPr>
      <dsp:spPr>
        <a:xfrm rot="10800000">
          <a:off x="2784328" y="187591"/>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87591"/>
        <a:ext cx="1043788" cy="695859"/>
      </dsp:txXfrm>
    </dsp:sp>
    <dsp:sp modelId="{3327D923-4D1C-4474-AB0A-0298690EF92D}">
      <dsp:nvSpPr>
        <dsp:cNvPr id="0" name=""/>
        <dsp:cNvSpPr/>
      </dsp:nvSpPr>
      <dsp:spPr>
        <a:xfrm rot="10800000">
          <a:off x="1392610" y="187591"/>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87591"/>
        <a:ext cx="1043788" cy="695859"/>
      </dsp:txXfrm>
    </dsp:sp>
    <dsp:sp modelId="{AB387C4D-0ED8-4B5A-A2A4-35144C60451D}">
      <dsp:nvSpPr>
        <dsp:cNvPr id="0" name=""/>
        <dsp:cNvSpPr/>
      </dsp:nvSpPr>
      <dsp:spPr>
        <a:xfrm rot="10800000">
          <a:off x="892" y="187591"/>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87591"/>
        <a:ext cx="1043788" cy="6958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87591"/>
          <a:ext cx="1739647" cy="695859"/>
        </a:xfrm>
        <a:prstGeom prst="homePlat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87591"/>
        <a:ext cx="1565682" cy="695859"/>
      </dsp:txXfrm>
    </dsp:sp>
    <dsp:sp modelId="{A9786C3C-B8CE-4527-93B2-9944D186BF20}">
      <dsp:nvSpPr>
        <dsp:cNvPr id="0" name=""/>
        <dsp:cNvSpPr/>
      </dsp:nvSpPr>
      <dsp:spPr>
        <a:xfrm rot="10800000">
          <a:off x="4176046" y="187591"/>
          <a:ext cx="1739647" cy="695859"/>
        </a:xfrm>
        <a:prstGeom prst="chevron">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87591"/>
        <a:ext cx="1043788" cy="695859"/>
      </dsp:txXfrm>
    </dsp:sp>
    <dsp:sp modelId="{676F5F41-BA1A-437B-B39A-26508E5E9017}">
      <dsp:nvSpPr>
        <dsp:cNvPr id="0" name=""/>
        <dsp:cNvSpPr/>
      </dsp:nvSpPr>
      <dsp:spPr>
        <a:xfrm rot="10800000">
          <a:off x="2784328" y="187591"/>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87591"/>
        <a:ext cx="1043788" cy="695859"/>
      </dsp:txXfrm>
    </dsp:sp>
    <dsp:sp modelId="{3327D923-4D1C-4474-AB0A-0298690EF92D}">
      <dsp:nvSpPr>
        <dsp:cNvPr id="0" name=""/>
        <dsp:cNvSpPr/>
      </dsp:nvSpPr>
      <dsp:spPr>
        <a:xfrm rot="10800000">
          <a:off x="1392610" y="187591"/>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87591"/>
        <a:ext cx="1043788" cy="695859"/>
      </dsp:txXfrm>
    </dsp:sp>
    <dsp:sp modelId="{AB387C4D-0ED8-4B5A-A2A4-35144C60451D}">
      <dsp:nvSpPr>
        <dsp:cNvPr id="0" name=""/>
        <dsp:cNvSpPr/>
      </dsp:nvSpPr>
      <dsp:spPr>
        <a:xfrm rot="10800000">
          <a:off x="892" y="187591"/>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87591"/>
        <a:ext cx="1043788" cy="6958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92130"/>
          <a:ext cx="1739647" cy="695859"/>
        </a:xfrm>
        <a:prstGeom prst="homePlat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92130"/>
        <a:ext cx="1565682" cy="695859"/>
      </dsp:txXfrm>
    </dsp:sp>
    <dsp:sp modelId="{A9786C3C-B8CE-4527-93B2-9944D186BF20}">
      <dsp:nvSpPr>
        <dsp:cNvPr id="0" name=""/>
        <dsp:cNvSpPr/>
      </dsp:nvSpPr>
      <dsp:spPr>
        <a:xfrm rot="10800000">
          <a:off x="4176046" y="192130"/>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92130"/>
        <a:ext cx="1043788" cy="695859"/>
      </dsp:txXfrm>
    </dsp:sp>
    <dsp:sp modelId="{676F5F41-BA1A-437B-B39A-26508E5E9017}">
      <dsp:nvSpPr>
        <dsp:cNvPr id="0" name=""/>
        <dsp:cNvSpPr/>
      </dsp:nvSpPr>
      <dsp:spPr>
        <a:xfrm rot="10800000">
          <a:off x="2784328" y="192130"/>
          <a:ext cx="1739647" cy="695859"/>
        </a:xfrm>
        <a:prstGeom prst="chevron">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92130"/>
        <a:ext cx="1043788" cy="695859"/>
      </dsp:txXfrm>
    </dsp:sp>
    <dsp:sp modelId="{3327D923-4D1C-4474-AB0A-0298690EF92D}">
      <dsp:nvSpPr>
        <dsp:cNvPr id="0" name=""/>
        <dsp:cNvSpPr/>
      </dsp:nvSpPr>
      <dsp:spPr>
        <a:xfrm rot="10800000">
          <a:off x="1392610" y="192130"/>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92130"/>
        <a:ext cx="1043788" cy="695859"/>
      </dsp:txXfrm>
    </dsp:sp>
    <dsp:sp modelId="{AB387C4D-0ED8-4B5A-A2A4-35144C60451D}">
      <dsp:nvSpPr>
        <dsp:cNvPr id="0" name=""/>
        <dsp:cNvSpPr/>
      </dsp:nvSpPr>
      <dsp:spPr>
        <a:xfrm rot="10800000">
          <a:off x="892" y="192130"/>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92130"/>
        <a:ext cx="1043788" cy="6958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445B-44CA-48A9-B7BD-FB9D52F84947}">
      <dsp:nvSpPr>
        <dsp:cNvPr id="0" name=""/>
        <dsp:cNvSpPr/>
      </dsp:nvSpPr>
      <dsp:spPr>
        <a:xfrm rot="10800000">
          <a:off x="5567764" y="192130"/>
          <a:ext cx="1739647" cy="695859"/>
        </a:xfrm>
        <a:prstGeom prst="homePlate">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58674" bIns="29337" numCol="1" spcCol="1270" anchor="ctr" anchorCtr="0">
          <a:noAutofit/>
        </a:bodyPr>
        <a:lstStyle/>
        <a:p>
          <a:pPr lvl="0" algn="ctr" defTabSz="488950">
            <a:lnSpc>
              <a:spcPct val="90000"/>
            </a:lnSpc>
            <a:spcBef>
              <a:spcPct val="0"/>
            </a:spcBef>
            <a:spcAft>
              <a:spcPct val="35000"/>
            </a:spcAft>
          </a:pPr>
          <a:r>
            <a:rPr lang="fa-IR" sz="1100" b="1" kern="1200" dirty="0">
              <a:cs typeface="B Nazanin" panose="00000400000000000000" pitchFamily="2" charset="-78"/>
            </a:rPr>
            <a:t>کلیات پژوهش</a:t>
          </a:r>
          <a:endParaRPr lang="en-US" sz="1100" b="1" kern="1200" dirty="0">
            <a:cs typeface="B Nazanin" panose="00000400000000000000" pitchFamily="2" charset="-78"/>
          </a:endParaRPr>
        </a:p>
      </dsp:txBody>
      <dsp:txXfrm rot="10800000">
        <a:off x="5741729" y="192130"/>
        <a:ext cx="1565682" cy="695859"/>
      </dsp:txXfrm>
    </dsp:sp>
    <dsp:sp modelId="{A9786C3C-B8CE-4527-93B2-9944D186BF20}">
      <dsp:nvSpPr>
        <dsp:cNvPr id="0" name=""/>
        <dsp:cNvSpPr/>
      </dsp:nvSpPr>
      <dsp:spPr>
        <a:xfrm rot="10800000">
          <a:off x="4176046" y="192130"/>
          <a:ext cx="1739647" cy="695859"/>
        </a:xfrm>
        <a:prstGeom prst="chevron">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مبانی نظری و پیشینه پژوهش</a:t>
          </a:r>
          <a:endParaRPr lang="en-US" sz="1100" b="1" kern="1200" dirty="0">
            <a:cs typeface="B Nazanin" panose="00000400000000000000" pitchFamily="2" charset="-78"/>
          </a:endParaRPr>
        </a:p>
      </dsp:txBody>
      <dsp:txXfrm rot="10800000">
        <a:off x="4523975" y="192130"/>
        <a:ext cx="1043788" cy="695859"/>
      </dsp:txXfrm>
    </dsp:sp>
    <dsp:sp modelId="{676F5F41-BA1A-437B-B39A-26508E5E9017}">
      <dsp:nvSpPr>
        <dsp:cNvPr id="0" name=""/>
        <dsp:cNvSpPr/>
      </dsp:nvSpPr>
      <dsp:spPr>
        <a:xfrm rot="10800000">
          <a:off x="2784328" y="192130"/>
          <a:ext cx="1739647" cy="695859"/>
        </a:xfrm>
        <a:prstGeom prst="chevron">
          <a:avLst/>
        </a:prstGeom>
        <a:solidFill>
          <a:srgbClr val="FF0000"/>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روش اجراي پژوهش</a:t>
          </a:r>
          <a:endParaRPr lang="en-US" sz="1100" b="1" kern="1200" dirty="0">
            <a:cs typeface="B Nazanin" panose="00000400000000000000" pitchFamily="2" charset="-78"/>
          </a:endParaRPr>
        </a:p>
      </dsp:txBody>
      <dsp:txXfrm rot="10800000">
        <a:off x="3132257" y="192130"/>
        <a:ext cx="1043788" cy="695859"/>
      </dsp:txXfrm>
    </dsp:sp>
    <dsp:sp modelId="{3327D923-4D1C-4474-AB0A-0298690EF92D}">
      <dsp:nvSpPr>
        <dsp:cNvPr id="0" name=""/>
        <dsp:cNvSpPr/>
      </dsp:nvSpPr>
      <dsp:spPr>
        <a:xfrm rot="10800000">
          <a:off x="1392610" y="192130"/>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a:cs typeface="B Nazanin" panose="00000400000000000000" pitchFamily="2" charset="-78"/>
            </a:rPr>
            <a:t>یافته‌های پژوهش</a:t>
          </a:r>
          <a:endParaRPr lang="en-US" sz="1100" b="1" kern="1200" dirty="0">
            <a:cs typeface="B Nazanin" panose="00000400000000000000" pitchFamily="2" charset="-78"/>
          </a:endParaRPr>
        </a:p>
      </dsp:txBody>
      <dsp:txXfrm rot="10800000">
        <a:off x="1740539" y="192130"/>
        <a:ext cx="1043788" cy="695859"/>
      </dsp:txXfrm>
    </dsp:sp>
    <dsp:sp modelId="{AB387C4D-0ED8-4B5A-A2A4-35144C60451D}">
      <dsp:nvSpPr>
        <dsp:cNvPr id="0" name=""/>
        <dsp:cNvSpPr/>
      </dsp:nvSpPr>
      <dsp:spPr>
        <a:xfrm rot="10800000">
          <a:off x="892" y="192130"/>
          <a:ext cx="1739647" cy="695859"/>
        </a:xfrm>
        <a:prstGeom prst="chevron">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669" tIns="29337" rIns="44006" bIns="29337" numCol="1" spcCol="1270" anchor="ctr" anchorCtr="0">
          <a:noAutofit/>
        </a:bodyPr>
        <a:lstStyle/>
        <a:p>
          <a:pPr lvl="0" algn="ctr" defTabSz="488950">
            <a:lnSpc>
              <a:spcPct val="90000"/>
            </a:lnSpc>
            <a:spcBef>
              <a:spcPct val="0"/>
            </a:spcBef>
            <a:spcAft>
              <a:spcPct val="35000"/>
            </a:spcAft>
          </a:pPr>
          <a:r>
            <a:rPr lang="ar-SA" sz="1100" b="1" kern="1200" dirty="0">
              <a:cs typeface="B Nazanin" panose="00000400000000000000" pitchFamily="2" charset="-78"/>
            </a:rPr>
            <a:t>بحث و نتیجه گیری و پیشنهاد ها</a:t>
          </a:r>
          <a:endParaRPr lang="en-US" sz="1100" b="1" kern="1200" dirty="0">
            <a:cs typeface="B Nazanin" panose="00000400000000000000" pitchFamily="2" charset="-78"/>
          </a:endParaRPr>
        </a:p>
      </dsp:txBody>
      <dsp:txXfrm rot="10800000">
        <a:off x="348821" y="192130"/>
        <a:ext cx="1043788" cy="69585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1678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588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4135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3485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56322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4336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617848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3842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910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accent2">
                    <a:lumMod val="50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accent2">
                    <a:lumMod val="50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accent2">
                    <a:lumMod val="50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1906971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33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05488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589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954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292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3819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451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407458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9646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s-ES"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2560129-BF6C-4BE6-8562-13EE46070689}" type="slidenum">
              <a:rPr lang="es-ES" altLang="en-US" smtClean="0"/>
              <a:pPr/>
              <a:t>‹#›</a:t>
            </a:fld>
            <a:endParaRPr lang="es-ES" altLang="en-US"/>
          </a:p>
        </p:txBody>
      </p:sp>
    </p:spTree>
    <p:extLst>
      <p:ext uri="{BB962C8B-B14F-4D97-AF65-F5344CB8AC3E}">
        <p14:creationId xmlns:p14="http://schemas.microsoft.com/office/powerpoint/2010/main" val="224312973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663" r:id="rId18"/>
    <p:sldLayoutId id="2147483664"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chart" Target="../charts/chart1.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Layout" Target="../diagrams/layout14.xml"/><Relationship Id="rId7" Type="http://schemas.openxmlformats.org/officeDocument/2006/relationships/chart" Target="../charts/chart2.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3728" y="304800"/>
            <a:ext cx="5043001" cy="1818612"/>
          </a:xfrm>
          <a:prstGeom prst="rect">
            <a:avLst/>
          </a:prstGeom>
        </p:spPr>
      </p:pic>
      <p:sp>
        <p:nvSpPr>
          <p:cNvPr id="8" name="Rectangle 7"/>
          <p:cNvSpPr/>
          <p:nvPr/>
        </p:nvSpPr>
        <p:spPr>
          <a:xfrm>
            <a:off x="3743090" y="4997264"/>
            <a:ext cx="1657826" cy="421654"/>
          </a:xfrm>
          <a:prstGeom prst="rect">
            <a:avLst/>
          </a:prstGeom>
        </p:spPr>
        <p:txBody>
          <a:bodyPr wrap="none">
            <a:spAutoFit/>
          </a:bodyPr>
          <a:lstStyle/>
          <a:p>
            <a:pPr marL="0" marR="0" lvl="0" indent="0" algn="ctr" defTabSz="914400" rtl="1" eaLnBrk="1" fontAlgn="auto" latinLnBrk="1" hangingPunct="1">
              <a:lnSpc>
                <a:spcPct val="107000"/>
              </a:lnSpc>
              <a:spcBef>
                <a:spcPts val="0"/>
              </a:spcBef>
              <a:spcAft>
                <a:spcPts val="800"/>
              </a:spcAft>
              <a:buClrTx/>
              <a:buSzTx/>
              <a:buFontTx/>
              <a:buNone/>
              <a:tabLst/>
              <a:defRPr/>
            </a:pPr>
            <a:r>
              <a:rPr kumimoji="0" lang="ar-SA"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دانشكده </a:t>
            </a:r>
            <a:r>
              <a:rPr kumimoji="0" lang="ar-SA"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پزشکی</a:t>
            </a:r>
            <a:endParaRPr kumimoji="0" lang="en-US" sz="2000" b="1" i="0" u="none" strike="noStrike" kern="1200" cap="none" spc="0" normalizeH="0" noProof="0" dirty="0" smtClean="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endParaRPr>
          </a:p>
        </p:txBody>
      </p:sp>
      <p:sp>
        <p:nvSpPr>
          <p:cNvPr id="11" name="Rectangle 10"/>
          <p:cNvSpPr/>
          <p:nvPr/>
        </p:nvSpPr>
        <p:spPr>
          <a:xfrm>
            <a:off x="1752600" y="4324909"/>
            <a:ext cx="5638800" cy="421654"/>
          </a:xfrm>
          <a:prstGeom prst="rect">
            <a:avLst/>
          </a:prstGeom>
        </p:spPr>
        <p:txBody>
          <a:bodyPr wrap="square">
            <a:spAutoFit/>
          </a:bodyPr>
          <a:lstStyle/>
          <a:p>
            <a:pPr marL="0" marR="0" lvl="0" indent="0" algn="ctr" defTabSz="914400" rtl="1" eaLnBrk="1" fontAlgn="auto" latinLnBrk="1" hangingPunct="1">
              <a:lnSpc>
                <a:spcPct val="107000"/>
              </a:lnSpc>
              <a:spcBef>
                <a:spcPts val="0"/>
              </a:spcBef>
              <a:spcAft>
                <a:spcPts val="800"/>
              </a:spcAft>
              <a:buClrTx/>
              <a:buSzTx/>
              <a:buFontTx/>
              <a:buNone/>
              <a:tabLst/>
              <a:defRPr/>
            </a:pPr>
            <a:r>
              <a:rPr kumimoji="0" lang="ar-SA"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دانشگاه </a:t>
            </a:r>
            <a:r>
              <a:rPr kumimoji="0" lang="fa-IR"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علوم پزشکی </a:t>
            </a:r>
            <a:r>
              <a:rPr kumimoji="0" lang="fa-IR" sz="20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rPr>
              <a:t>و خدمات بهداشتی درمانی ایران</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B Nazanin" panose="00000400000000000000" pitchFamily="2" charset="-78"/>
            </a:endParaRPr>
          </a:p>
        </p:txBody>
      </p:sp>
      <p:pic>
        <p:nvPicPr>
          <p:cNvPr id="12" name="image38.png" descr="org_logo"/>
          <p:cNvPicPr/>
          <p:nvPr/>
        </p:nvPicPr>
        <p:blipFill>
          <a:blip r:embed="rId3">
            <a:clrChange>
              <a:clrFrom>
                <a:srgbClr val="FFFFFF"/>
              </a:clrFrom>
              <a:clrTo>
                <a:srgbClr val="FFFFFF">
                  <a:alpha val="0"/>
                </a:srgbClr>
              </a:clrTo>
            </a:clrChange>
          </a:blip>
          <a:srcRect/>
          <a:stretch>
            <a:fillRect/>
          </a:stretch>
        </p:blipFill>
        <p:spPr>
          <a:xfrm>
            <a:off x="3933825" y="2286000"/>
            <a:ext cx="1276350" cy="1800565"/>
          </a:xfrm>
          <a:prstGeom prst="rect">
            <a:avLst/>
          </a:prstGeom>
          <a:ln/>
        </p:spPr>
      </p:pic>
    </p:spTree>
    <p:extLst>
      <p:ext uri="{BB962C8B-B14F-4D97-AF65-F5344CB8AC3E}">
        <p14:creationId xmlns:p14="http://schemas.microsoft.com/office/powerpoint/2010/main" val="24239117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idx="1"/>
          </p:nvPr>
        </p:nvSpPr>
        <p:spPr>
          <a:xfrm>
            <a:off x="11115" y="188640"/>
            <a:ext cx="8136904" cy="5616624"/>
          </a:xfrm>
        </p:spPr>
        <p:txBody>
          <a:bodyPr>
            <a:noAutofit/>
          </a:bodyPr>
          <a:lstStyle/>
          <a:p>
            <a:pPr algn="r" rtl="1"/>
            <a:r>
              <a:rPr lang="ar-SA" sz="2400" dirty="0">
                <a:cs typeface="B Nazanin" panose="00000400000000000000" pitchFamily="2" charset="-78"/>
              </a:rPr>
              <a:t>مطالعه مروری </a:t>
            </a:r>
            <a:r>
              <a:rPr lang="en-US" sz="2400" dirty="0">
                <a:cs typeface="B Nazanin" panose="00000400000000000000" pitchFamily="2" charset="-78"/>
              </a:rPr>
              <a:t>PRAGER</a:t>
            </a:r>
            <a:r>
              <a:rPr lang="fa-IR" sz="2400" dirty="0">
                <a:cs typeface="B Nazanin" panose="00000400000000000000" pitchFamily="2" charset="-78"/>
              </a:rPr>
              <a:t> و همکاران (2022) با هدف بررسی شاخص های تشخیصی و درمانی </a:t>
            </a:r>
            <a:r>
              <a:rPr lang="en-US" sz="2400" dirty="0">
                <a:cs typeface="B Nazanin" panose="00000400000000000000" pitchFamily="2" charset="-78"/>
              </a:rPr>
              <a:t>EUS</a:t>
            </a:r>
            <a:r>
              <a:rPr lang="fa-IR" sz="2400" dirty="0">
                <a:cs typeface="B Nazanin" panose="00000400000000000000" pitchFamily="2" charset="-78"/>
              </a:rPr>
              <a:t> در بیماران با بیماری های پانکراتیک و صفراوی انجام شد، مشخص شد این روش، روش بسیار کارآمدی جهت تشخیص و مرحله بندی تومورهای دستگاه گوارش فوقانی ( مری، معده، دئودنوم و پانکراس) است. اهمیت این روش در مرحله بندی و بررسی دقیق بافت جهت ارزیابی اولیه پیش آگهی و از همه مهم تر کمک در جهت انتخاب روش درمانی صحیح است. همچنین در خصوص بیماری های التهابی پانکراس و سیستم صفراوی نیز استفاده از این روش بسیار کارآمد </a:t>
            </a:r>
            <a:r>
              <a:rPr lang="fa-IR" sz="2400" dirty="0" smtClean="0">
                <a:cs typeface="B Nazanin" panose="00000400000000000000" pitchFamily="2" charset="-78"/>
              </a:rPr>
              <a:t>است.</a:t>
            </a:r>
          </a:p>
          <a:p>
            <a:pPr algn="r" rtl="1"/>
            <a:r>
              <a:rPr lang="fa-IR" altLang="en-US" sz="2400" dirty="0" smtClean="0">
                <a:cs typeface="B Nazanin" panose="00000400000000000000" pitchFamily="2" charset="-78"/>
              </a:rPr>
              <a:t>در </a:t>
            </a:r>
            <a:r>
              <a:rPr lang="fa-IR" altLang="en-US" sz="2400" dirty="0">
                <a:cs typeface="B Nazanin" panose="00000400000000000000" pitchFamily="2" charset="-78"/>
              </a:rPr>
              <a:t>مطالعه ای که توسط </a:t>
            </a:r>
            <a:r>
              <a:rPr lang="en-US" altLang="en-US" sz="2400" dirty="0">
                <a:cs typeface="B Nazanin" panose="00000400000000000000" pitchFamily="2" charset="-78"/>
              </a:rPr>
              <a:t>BAKR </a:t>
            </a:r>
            <a:r>
              <a:rPr lang="fa-IR" altLang="en-US" sz="2400" dirty="0">
                <a:cs typeface="B Nazanin" panose="00000400000000000000" pitchFamily="2" charset="-78"/>
              </a:rPr>
              <a:t>و همکاران در سال 2021 با هدف بررسی کاربرد </a:t>
            </a:r>
            <a:r>
              <a:rPr lang="en-US" altLang="en-US" sz="2400" dirty="0">
                <a:cs typeface="B Nazanin" panose="00000400000000000000" pitchFamily="2" charset="-78"/>
              </a:rPr>
              <a:t>EU </a:t>
            </a:r>
            <a:r>
              <a:rPr lang="fa-IR" altLang="en-US" sz="2400" dirty="0">
                <a:cs typeface="B Nazanin" panose="00000400000000000000" pitchFamily="2" charset="-78"/>
              </a:rPr>
              <a:t>به همراه </a:t>
            </a:r>
            <a:r>
              <a:rPr lang="en-US" altLang="en-US" sz="2400" dirty="0">
                <a:cs typeface="B Nazanin" panose="00000400000000000000" pitchFamily="2" charset="-78"/>
              </a:rPr>
              <a:t>FNA </a:t>
            </a:r>
            <a:r>
              <a:rPr lang="fa-IR" altLang="en-US" sz="2400" dirty="0">
                <a:cs typeface="B Nazanin" panose="00000400000000000000" pitchFamily="2" charset="-78"/>
              </a:rPr>
              <a:t>در بیماران با آناتومی دستگاه گوارش تغییر یافته از طریق جراحی، با بررسی 32 بیمار انجام شد. این روش در بیماران جهت تشخیص یا یافتن عود تومور و یا جهت تصمیم گیری رژیم درمانی کموتراپی و یا در بیمارانی که با استفاده از سایر روش های رادیولوژیک تشخیص داده نشده اند، استفاده شد و ویژگی، حساسیت و دقت تشخیصی این روش به ترتیب 100%،5/87% و 8/87% بدون عارضه محاسبه شد</a:t>
            </a:r>
            <a:endParaRPr lang="fa-IR" altLang="en-US" sz="2400" dirty="0" smtClean="0">
              <a:cs typeface="B Nazanin" panose="00000400000000000000" pitchFamily="2" charset="-78"/>
            </a:endParaRPr>
          </a:p>
        </p:txBody>
      </p:sp>
      <p:graphicFrame>
        <p:nvGraphicFramePr>
          <p:cNvPr id="5" name="Diagram 4"/>
          <p:cNvGraphicFramePr/>
          <p:nvPr>
            <p:extLst>
              <p:ext uri="{D42A27DB-BD31-4B8C-83A1-F6EECF244321}">
                <p14:modId xmlns:p14="http://schemas.microsoft.com/office/powerpoint/2010/main" val="3131363947"/>
              </p:ext>
            </p:extLst>
          </p:nvPr>
        </p:nvGraphicFramePr>
        <p:xfrm>
          <a:off x="1810342" y="5949280"/>
          <a:ext cx="7308304" cy="1071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4921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3"/>
          <p:cNvSpPr>
            <a:spLocks noGrp="1" noChangeArrowheads="1"/>
          </p:cNvSpPr>
          <p:nvPr>
            <p:ph idx="1"/>
          </p:nvPr>
        </p:nvSpPr>
        <p:spPr>
          <a:xfrm>
            <a:off x="107504" y="0"/>
            <a:ext cx="6984776" cy="5949280"/>
          </a:xfrm>
        </p:spPr>
        <p:txBody>
          <a:bodyPr>
            <a:normAutofit/>
          </a:bodyPr>
          <a:lstStyle/>
          <a:p>
            <a:pPr algn="r" rtl="1"/>
            <a:r>
              <a:rPr lang="ar-SA" sz="2400" dirty="0">
                <a:cs typeface="B Nazanin" panose="00000400000000000000" pitchFamily="2" charset="-78"/>
              </a:rPr>
              <a:t>مطالعه </a:t>
            </a:r>
            <a:r>
              <a:rPr lang="en-US" sz="2400" dirty="0">
                <a:cs typeface="B Nazanin" panose="00000400000000000000" pitchFamily="2" charset="-78"/>
              </a:rPr>
              <a:t>Wilson</a:t>
            </a:r>
            <a:r>
              <a:rPr lang="ar-SA" sz="2400" dirty="0">
                <a:cs typeface="B Nazanin" panose="00000400000000000000" pitchFamily="2" charset="-78"/>
              </a:rPr>
              <a:t> و همکاران (2010) با هدف توصیف نتایج </a:t>
            </a:r>
            <a:r>
              <a:rPr lang="en-US" sz="2400" dirty="0">
                <a:cs typeface="B Nazanin" panose="00000400000000000000" pitchFamily="2" charset="-78"/>
              </a:rPr>
              <a:t>EUS</a:t>
            </a:r>
            <a:r>
              <a:rPr lang="ar-SA" sz="2400" dirty="0">
                <a:cs typeface="B Nazanin" panose="00000400000000000000" pitchFamily="2" charset="-78"/>
              </a:rPr>
              <a:t> برای </a:t>
            </a:r>
            <a:r>
              <a:rPr lang="en-US" sz="2400" dirty="0" err="1">
                <a:cs typeface="B Nazanin" panose="00000400000000000000" pitchFamily="2" charset="-78"/>
              </a:rPr>
              <a:t>Billroth</a:t>
            </a:r>
            <a:r>
              <a:rPr lang="en-US" sz="2400" dirty="0">
                <a:cs typeface="B Nazanin" panose="00000400000000000000" pitchFamily="2" charset="-78"/>
              </a:rPr>
              <a:t> I</a:t>
            </a:r>
            <a:r>
              <a:rPr lang="ar-SA" sz="2400" dirty="0">
                <a:cs typeface="B Nazanin" panose="00000400000000000000" pitchFamily="2" charset="-78"/>
              </a:rPr>
              <a:t> و </a:t>
            </a:r>
            <a:r>
              <a:rPr lang="en-US" sz="2400" dirty="0">
                <a:cs typeface="B Nazanin" panose="00000400000000000000" pitchFamily="2" charset="-78"/>
              </a:rPr>
              <a:t>II  </a:t>
            </a:r>
            <a:r>
              <a:rPr lang="en-US" sz="2400" dirty="0" err="1">
                <a:cs typeface="B Nazanin" panose="00000400000000000000" pitchFamily="2" charset="-78"/>
              </a:rPr>
              <a:t>Billroth</a:t>
            </a:r>
            <a:r>
              <a:rPr lang="en-US" sz="2400" dirty="0">
                <a:cs typeface="B Nazanin" panose="00000400000000000000" pitchFamily="2" charset="-78"/>
              </a:rPr>
              <a:t> </a:t>
            </a:r>
            <a:r>
              <a:rPr lang="ar-SA" sz="2400" dirty="0">
                <a:cs typeface="B Nazanin" panose="00000400000000000000" pitchFamily="2" charset="-78"/>
              </a:rPr>
              <a:t>، </a:t>
            </a:r>
            <a:r>
              <a:rPr lang="en-US" sz="2400" dirty="0">
                <a:cs typeface="B Nazanin" panose="00000400000000000000" pitchFamily="2" charset="-78"/>
              </a:rPr>
              <a:t>Whipple </a:t>
            </a:r>
            <a:r>
              <a:rPr lang="ar-SA" sz="2400" dirty="0">
                <a:cs typeface="B Nazanin" panose="00000400000000000000" pitchFamily="2" charset="-78"/>
              </a:rPr>
              <a:t>، </a:t>
            </a:r>
            <a:r>
              <a:rPr lang="en-US" sz="2400" dirty="0">
                <a:cs typeface="B Nazanin" panose="00000400000000000000" pitchFamily="2" charset="-78"/>
              </a:rPr>
              <a:t>Puestow</a:t>
            </a:r>
            <a:r>
              <a:rPr lang="ar-SA" sz="2400" dirty="0">
                <a:cs typeface="B Nazanin" panose="00000400000000000000" pitchFamily="2" charset="-78"/>
              </a:rPr>
              <a:t> ، </a:t>
            </a:r>
            <a:r>
              <a:rPr lang="en-US" sz="2400" dirty="0">
                <a:cs typeface="B Nazanin" panose="00000400000000000000" pitchFamily="2" charset="-78"/>
              </a:rPr>
              <a:t>Roux-</a:t>
            </a:r>
            <a:r>
              <a:rPr lang="en-US" sz="2400" dirty="0" err="1">
                <a:cs typeface="B Nazanin" panose="00000400000000000000" pitchFamily="2" charset="-78"/>
              </a:rPr>
              <a:t>en</a:t>
            </a:r>
            <a:r>
              <a:rPr lang="en-US" sz="2400" dirty="0">
                <a:cs typeface="B Nazanin" panose="00000400000000000000" pitchFamily="2" charset="-78"/>
              </a:rPr>
              <a:t>-Y</a:t>
            </a:r>
            <a:r>
              <a:rPr lang="ar-SA" sz="2400" dirty="0">
                <a:cs typeface="B Nazanin" panose="00000400000000000000" pitchFamily="2" charset="-78"/>
              </a:rPr>
              <a:t> (از جمله بای پس معده) ، </a:t>
            </a:r>
            <a:r>
              <a:rPr lang="en-US" sz="2400" dirty="0" err="1">
                <a:cs typeface="B Nazanin" panose="00000400000000000000" pitchFamily="2" charset="-78"/>
              </a:rPr>
              <a:t>esophagectomy</a:t>
            </a:r>
            <a:r>
              <a:rPr lang="ar-SA" sz="2400" dirty="0">
                <a:cs typeface="B Nazanin" panose="00000400000000000000" pitchFamily="2" charset="-78"/>
              </a:rPr>
              <a:t> و عمل جراحی </a:t>
            </a:r>
            <a:r>
              <a:rPr lang="en-US" sz="2400" dirty="0" err="1">
                <a:cs typeface="B Nazanin" panose="00000400000000000000" pitchFamily="2" charset="-78"/>
              </a:rPr>
              <a:t>Nissen</a:t>
            </a:r>
            <a:r>
              <a:rPr lang="en-US" sz="2400" dirty="0">
                <a:cs typeface="B Nazanin" panose="00000400000000000000" pitchFamily="2" charset="-78"/>
              </a:rPr>
              <a:t> fundoplication</a:t>
            </a:r>
            <a:r>
              <a:rPr lang="ar-SA" sz="2400" dirty="0">
                <a:cs typeface="B Nazanin" panose="00000400000000000000" pitchFamily="2" charset="-78"/>
              </a:rPr>
              <a:t> بود.  در این مطالعه گذشته نگر از ژوئیه 1995 تا اکتبر 2008</a:t>
            </a:r>
            <a:r>
              <a:rPr lang="fa-IR" sz="2400" dirty="0">
                <a:cs typeface="B Nazanin" panose="00000400000000000000" pitchFamily="2" charset="-78"/>
              </a:rPr>
              <a:t> انجام گرفت،</a:t>
            </a:r>
            <a:r>
              <a:rPr lang="ar-SA" sz="2400" dirty="0">
                <a:cs typeface="B Nazanin" panose="00000400000000000000" pitchFamily="2" charset="-78"/>
              </a:rPr>
              <a:t> 188 بیمار با مبتلا به آناتومی جراحی تغییر یافته  باروش </a:t>
            </a:r>
            <a:r>
              <a:rPr lang="en-US" sz="2400" dirty="0">
                <a:cs typeface="B Nazanin" panose="00000400000000000000" pitchFamily="2" charset="-78"/>
              </a:rPr>
              <a:t>EUS</a:t>
            </a:r>
            <a:r>
              <a:rPr lang="ar-SA" sz="2400" dirty="0">
                <a:cs typeface="B Nazanin" panose="00000400000000000000" pitchFamily="2" charset="-78"/>
              </a:rPr>
              <a:t> توسط 6 متخصص اندوسونوگرافی  مورد مطالعه قرار گرفتند. از 188 بیمار ، 96 نفر مرد بودند (میانگین سنی 57 سال؛ دامنه، 16-92 سال). نتایج این مطالعه نشان داد </a:t>
            </a:r>
            <a:r>
              <a:rPr lang="en-US" sz="2400" dirty="0">
                <a:cs typeface="B Nazanin" panose="00000400000000000000" pitchFamily="2" charset="-78"/>
              </a:rPr>
              <a:t>EUS</a:t>
            </a:r>
            <a:r>
              <a:rPr lang="ar-SA" sz="2400" dirty="0">
                <a:cs typeface="B Nazanin" panose="00000400000000000000" pitchFamily="2" charset="-78"/>
              </a:rPr>
              <a:t> به طور کلی در بیماران با آناتومی جراحی تغییر یافته در ا شرایط مراقبت  ویژه موفق و ایمن است و میزان عوارض جانبی بسیار کمی دارد. موارد استثنا شامل تصویربرداری از </a:t>
            </a:r>
            <a:r>
              <a:rPr lang="en-US" sz="2400" dirty="0">
                <a:cs typeface="B Nazanin" panose="00000400000000000000" pitchFamily="2" charset="-78"/>
              </a:rPr>
              <a:t>HOP</a:t>
            </a:r>
            <a:r>
              <a:rPr lang="ar-SA" sz="2400" dirty="0">
                <a:cs typeface="B Nazanin" panose="00000400000000000000" pitchFamily="2" charset="-78"/>
              </a:rPr>
              <a:t> و </a:t>
            </a:r>
            <a:r>
              <a:rPr lang="en-US" sz="2400" dirty="0">
                <a:cs typeface="B Nazanin" panose="00000400000000000000" pitchFamily="2" charset="-78"/>
              </a:rPr>
              <a:t>CBD</a:t>
            </a:r>
            <a:r>
              <a:rPr lang="ar-SA" sz="2400" dirty="0">
                <a:cs typeface="B Nazanin" panose="00000400000000000000" pitchFamily="2" charset="-78"/>
              </a:rPr>
              <a:t> پس از جراحی </a:t>
            </a:r>
            <a:r>
              <a:rPr lang="en-US" sz="2400" dirty="0">
                <a:cs typeface="B Nazanin" panose="00000400000000000000" pitchFamily="2" charset="-78"/>
              </a:rPr>
              <a:t>Roux-</a:t>
            </a:r>
            <a:r>
              <a:rPr lang="en-US" sz="2400" dirty="0" err="1">
                <a:cs typeface="B Nazanin" panose="00000400000000000000" pitchFamily="2" charset="-78"/>
              </a:rPr>
              <a:t>en</a:t>
            </a:r>
            <a:r>
              <a:rPr lang="en-US" sz="2400" dirty="0">
                <a:cs typeface="B Nazanin" panose="00000400000000000000" pitchFamily="2" charset="-78"/>
              </a:rPr>
              <a:t>-Y</a:t>
            </a:r>
            <a:r>
              <a:rPr lang="ar-SA" sz="2400" dirty="0">
                <a:cs typeface="B Nazanin" panose="00000400000000000000" pitchFamily="2" charset="-78"/>
              </a:rPr>
              <a:t> </a:t>
            </a:r>
            <a:r>
              <a:rPr lang="ar-SA" sz="2400" dirty="0" smtClean="0">
                <a:cs typeface="B Nazanin" panose="00000400000000000000" pitchFamily="2" charset="-78"/>
              </a:rPr>
              <a:t>بود</a:t>
            </a:r>
            <a:r>
              <a:rPr lang="fa-IR" sz="2400" dirty="0" smtClean="0">
                <a:cs typeface="B Nazanin" panose="00000400000000000000" pitchFamily="2" charset="-78"/>
              </a:rPr>
              <a:t>.</a:t>
            </a:r>
            <a:endParaRPr lang="en-US" altLang="en-US" sz="3200" dirty="0">
              <a:cs typeface="B Nazanin" panose="00000400000000000000" pitchFamily="2" charset="-78"/>
            </a:endParaRPr>
          </a:p>
        </p:txBody>
      </p:sp>
      <p:graphicFrame>
        <p:nvGraphicFramePr>
          <p:cNvPr id="5" name="Diagram 4"/>
          <p:cNvGraphicFramePr/>
          <p:nvPr>
            <p:extLst/>
          </p:nvPr>
        </p:nvGraphicFramePr>
        <p:xfrm>
          <a:off x="1810342" y="5949280"/>
          <a:ext cx="7308304" cy="1071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oogle Shape;912;p62"/>
          <p:cNvGrpSpPr/>
          <p:nvPr/>
        </p:nvGrpSpPr>
        <p:grpSpPr>
          <a:xfrm>
            <a:off x="2133870" y="4451994"/>
            <a:ext cx="2539979" cy="1458788"/>
            <a:chOff x="1898147" y="1512017"/>
            <a:chExt cx="5385114" cy="2737936"/>
          </a:xfrm>
        </p:grpSpPr>
        <p:sp>
          <p:nvSpPr>
            <p:cNvPr id="14" name="Google Shape;913;p62"/>
            <p:cNvSpPr/>
            <p:nvPr/>
          </p:nvSpPr>
          <p:spPr>
            <a:xfrm>
              <a:off x="6432729" y="3578303"/>
              <a:ext cx="47018" cy="40256"/>
            </a:xfrm>
            <a:custGeom>
              <a:avLst/>
              <a:gdLst/>
              <a:ahLst/>
              <a:cxnLst/>
              <a:rect l="l" t="t" r="r" b="b"/>
              <a:pathLst>
                <a:path w="2496" h="2137" extrusionOk="0">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14;p62"/>
            <p:cNvSpPr/>
            <p:nvPr/>
          </p:nvSpPr>
          <p:spPr>
            <a:xfrm>
              <a:off x="6432729" y="3635870"/>
              <a:ext cx="46868" cy="40124"/>
            </a:xfrm>
            <a:custGeom>
              <a:avLst/>
              <a:gdLst/>
              <a:ahLst/>
              <a:cxnLst/>
              <a:rect l="l" t="t" r="r" b="b"/>
              <a:pathLst>
                <a:path w="2488" h="2130" extrusionOk="0">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15;p62"/>
            <p:cNvSpPr/>
            <p:nvPr/>
          </p:nvSpPr>
          <p:spPr>
            <a:xfrm>
              <a:off x="6432729" y="3693155"/>
              <a:ext cx="46868" cy="40256"/>
            </a:xfrm>
            <a:custGeom>
              <a:avLst/>
              <a:gdLst/>
              <a:ahLst/>
              <a:cxnLst/>
              <a:rect l="l" t="t" r="r" b="b"/>
              <a:pathLst>
                <a:path w="2488" h="2137" extrusionOk="0">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16;p62"/>
            <p:cNvSpPr/>
            <p:nvPr/>
          </p:nvSpPr>
          <p:spPr>
            <a:xfrm>
              <a:off x="6490146" y="3635870"/>
              <a:ext cx="46887" cy="40124"/>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17;p62"/>
            <p:cNvSpPr/>
            <p:nvPr/>
          </p:nvSpPr>
          <p:spPr>
            <a:xfrm>
              <a:off x="6490146" y="3693155"/>
              <a:ext cx="46887" cy="40256"/>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18;p62"/>
            <p:cNvSpPr/>
            <p:nvPr/>
          </p:nvSpPr>
          <p:spPr>
            <a:xfrm>
              <a:off x="6547412" y="3635870"/>
              <a:ext cx="47037" cy="40124"/>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19;p62"/>
            <p:cNvSpPr/>
            <p:nvPr/>
          </p:nvSpPr>
          <p:spPr>
            <a:xfrm>
              <a:off x="6547412" y="3693155"/>
              <a:ext cx="47037" cy="40256"/>
            </a:xfrm>
            <a:custGeom>
              <a:avLst/>
              <a:gdLst/>
              <a:ahLst/>
              <a:cxnLst/>
              <a:rect l="l" t="t" r="r" b="b"/>
              <a:pathLst>
                <a:path w="2497" h="2137" extrusionOk="0">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20;p62"/>
            <p:cNvSpPr/>
            <p:nvPr/>
          </p:nvSpPr>
          <p:spPr>
            <a:xfrm>
              <a:off x="6547412" y="3808007"/>
              <a:ext cx="47037" cy="40199"/>
            </a:xfrm>
            <a:custGeom>
              <a:avLst/>
              <a:gdLst/>
              <a:ahLst/>
              <a:cxnLst/>
              <a:rect l="l" t="t" r="r" b="b"/>
              <a:pathLst>
                <a:path w="2497" h="2134" extrusionOk="0">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21;p62"/>
            <p:cNvSpPr/>
            <p:nvPr/>
          </p:nvSpPr>
          <p:spPr>
            <a:xfrm>
              <a:off x="6604847" y="3635870"/>
              <a:ext cx="47037" cy="40124"/>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22;p62"/>
            <p:cNvSpPr/>
            <p:nvPr/>
          </p:nvSpPr>
          <p:spPr>
            <a:xfrm>
              <a:off x="6604847" y="3693155"/>
              <a:ext cx="47037" cy="40256"/>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23;p62"/>
            <p:cNvSpPr/>
            <p:nvPr/>
          </p:nvSpPr>
          <p:spPr>
            <a:xfrm>
              <a:off x="6604847" y="3865424"/>
              <a:ext cx="47037" cy="40162"/>
            </a:xfrm>
            <a:custGeom>
              <a:avLst/>
              <a:gdLst/>
              <a:ahLst/>
              <a:cxnLst/>
              <a:rect l="l" t="t" r="r" b="b"/>
              <a:pathLst>
                <a:path w="2497" h="2132" extrusionOk="0">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24;p62"/>
            <p:cNvSpPr/>
            <p:nvPr/>
          </p:nvSpPr>
          <p:spPr>
            <a:xfrm>
              <a:off x="6604847" y="3808007"/>
              <a:ext cx="47037" cy="40199"/>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25;p62"/>
            <p:cNvSpPr/>
            <p:nvPr/>
          </p:nvSpPr>
          <p:spPr>
            <a:xfrm>
              <a:off x="6604847" y="3750572"/>
              <a:ext cx="47037" cy="40199"/>
            </a:xfrm>
            <a:custGeom>
              <a:avLst/>
              <a:gdLst/>
              <a:ahLst/>
              <a:cxnLst/>
              <a:rect l="l" t="t" r="r" b="b"/>
              <a:pathLst>
                <a:path w="2497" h="2134" extrusionOk="0">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26;p62"/>
            <p:cNvSpPr/>
            <p:nvPr/>
          </p:nvSpPr>
          <p:spPr>
            <a:xfrm>
              <a:off x="6720773" y="3635870"/>
              <a:ext cx="47037" cy="40124"/>
            </a:xfrm>
            <a:custGeom>
              <a:avLst/>
              <a:gdLst/>
              <a:ahLst/>
              <a:cxnLst/>
              <a:rect l="l" t="t" r="r" b="b"/>
              <a:pathLst>
                <a:path w="2497" h="2130" extrusionOk="0">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27;p62"/>
            <p:cNvSpPr/>
            <p:nvPr/>
          </p:nvSpPr>
          <p:spPr>
            <a:xfrm>
              <a:off x="6720773" y="3693155"/>
              <a:ext cx="47037" cy="40256"/>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28;p62"/>
            <p:cNvSpPr/>
            <p:nvPr/>
          </p:nvSpPr>
          <p:spPr>
            <a:xfrm>
              <a:off x="6720773" y="3865424"/>
              <a:ext cx="47037" cy="40162"/>
            </a:xfrm>
            <a:custGeom>
              <a:avLst/>
              <a:gdLst/>
              <a:ahLst/>
              <a:cxnLst/>
              <a:rect l="l" t="t" r="r" b="b"/>
              <a:pathLst>
                <a:path w="2497" h="2132" extrusionOk="0">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29;p62"/>
            <p:cNvSpPr/>
            <p:nvPr/>
          </p:nvSpPr>
          <p:spPr>
            <a:xfrm>
              <a:off x="6720773" y="3808007"/>
              <a:ext cx="47037" cy="40199"/>
            </a:xfrm>
            <a:custGeom>
              <a:avLst/>
              <a:gdLst/>
              <a:ahLst/>
              <a:cxnLst/>
              <a:rect l="l" t="t" r="r" b="b"/>
              <a:pathLst>
                <a:path w="2497" h="2134" extrusionOk="0">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30;p62"/>
            <p:cNvSpPr/>
            <p:nvPr/>
          </p:nvSpPr>
          <p:spPr>
            <a:xfrm>
              <a:off x="6720773" y="3750572"/>
              <a:ext cx="47037" cy="40199"/>
            </a:xfrm>
            <a:custGeom>
              <a:avLst/>
              <a:gdLst/>
              <a:ahLst/>
              <a:cxnLst/>
              <a:rect l="l" t="t" r="r" b="b"/>
              <a:pathLst>
                <a:path w="2497" h="2134" extrusionOk="0">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31;p62"/>
            <p:cNvSpPr/>
            <p:nvPr/>
          </p:nvSpPr>
          <p:spPr>
            <a:xfrm>
              <a:off x="6778812" y="3693155"/>
              <a:ext cx="46887" cy="40256"/>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32;p62"/>
            <p:cNvSpPr/>
            <p:nvPr/>
          </p:nvSpPr>
          <p:spPr>
            <a:xfrm>
              <a:off x="6778812" y="3808007"/>
              <a:ext cx="46887" cy="40199"/>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33;p62"/>
            <p:cNvSpPr/>
            <p:nvPr/>
          </p:nvSpPr>
          <p:spPr>
            <a:xfrm>
              <a:off x="6778812" y="3750572"/>
              <a:ext cx="46887" cy="40199"/>
            </a:xfrm>
            <a:custGeom>
              <a:avLst/>
              <a:gdLst/>
              <a:ahLst/>
              <a:cxnLst/>
              <a:rect l="l" t="t" r="r" b="b"/>
              <a:pathLst>
                <a:path w="2489" h="2134" extrusionOk="0">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34;p62"/>
            <p:cNvSpPr/>
            <p:nvPr/>
          </p:nvSpPr>
          <p:spPr>
            <a:xfrm>
              <a:off x="6547412" y="3750572"/>
              <a:ext cx="47037" cy="40199"/>
            </a:xfrm>
            <a:custGeom>
              <a:avLst/>
              <a:gdLst/>
              <a:ahLst/>
              <a:cxnLst/>
              <a:rect l="l" t="t" r="r" b="b"/>
              <a:pathLst>
                <a:path w="2497" h="2134" extrusionOk="0">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35;p62"/>
            <p:cNvSpPr/>
            <p:nvPr/>
          </p:nvSpPr>
          <p:spPr>
            <a:xfrm>
              <a:off x="6490146" y="3750572"/>
              <a:ext cx="46887" cy="40199"/>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36;p62"/>
            <p:cNvSpPr/>
            <p:nvPr/>
          </p:nvSpPr>
          <p:spPr>
            <a:xfrm>
              <a:off x="6432729" y="3750572"/>
              <a:ext cx="46868" cy="40199"/>
            </a:xfrm>
            <a:custGeom>
              <a:avLst/>
              <a:gdLst/>
              <a:ahLst/>
              <a:cxnLst/>
              <a:rect l="l" t="t" r="r" b="b"/>
              <a:pathLst>
                <a:path w="2488" h="2134" extrusionOk="0">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37;p62"/>
            <p:cNvSpPr/>
            <p:nvPr/>
          </p:nvSpPr>
          <p:spPr>
            <a:xfrm>
              <a:off x="6203156" y="3693155"/>
              <a:ext cx="46887" cy="40256"/>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38;p62"/>
            <p:cNvSpPr/>
            <p:nvPr/>
          </p:nvSpPr>
          <p:spPr>
            <a:xfrm>
              <a:off x="6203156" y="3750572"/>
              <a:ext cx="46887" cy="40199"/>
            </a:xfrm>
            <a:custGeom>
              <a:avLst/>
              <a:gdLst/>
              <a:ahLst/>
              <a:cxnLst/>
              <a:rect l="l" t="t" r="r" b="b"/>
              <a:pathLst>
                <a:path w="2489" h="2134" extrusionOk="0">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39;p62"/>
            <p:cNvSpPr/>
            <p:nvPr/>
          </p:nvSpPr>
          <p:spPr>
            <a:xfrm>
              <a:off x="6260441" y="3635870"/>
              <a:ext cx="47037" cy="40124"/>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40;p62"/>
            <p:cNvSpPr/>
            <p:nvPr/>
          </p:nvSpPr>
          <p:spPr>
            <a:xfrm>
              <a:off x="6260441" y="3693155"/>
              <a:ext cx="47037" cy="40256"/>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41;p62"/>
            <p:cNvSpPr/>
            <p:nvPr/>
          </p:nvSpPr>
          <p:spPr>
            <a:xfrm>
              <a:off x="6260441" y="3750572"/>
              <a:ext cx="47037" cy="40199"/>
            </a:xfrm>
            <a:custGeom>
              <a:avLst/>
              <a:gdLst/>
              <a:ahLst/>
              <a:cxnLst/>
              <a:rect l="l" t="t" r="r" b="b"/>
              <a:pathLst>
                <a:path w="2497" h="2134" extrusionOk="0">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42;p62"/>
            <p:cNvSpPr/>
            <p:nvPr/>
          </p:nvSpPr>
          <p:spPr>
            <a:xfrm>
              <a:off x="6317858" y="3578303"/>
              <a:ext cx="47037" cy="40293"/>
            </a:xfrm>
            <a:custGeom>
              <a:avLst/>
              <a:gdLst/>
              <a:ahLst/>
              <a:cxnLst/>
              <a:rect l="l" t="t" r="r" b="b"/>
              <a:pathLst>
                <a:path w="2497" h="2139" extrusionOk="0">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43;p62"/>
            <p:cNvSpPr/>
            <p:nvPr/>
          </p:nvSpPr>
          <p:spPr>
            <a:xfrm>
              <a:off x="6317858" y="3635870"/>
              <a:ext cx="47037" cy="40162"/>
            </a:xfrm>
            <a:custGeom>
              <a:avLst/>
              <a:gdLst/>
              <a:ahLst/>
              <a:cxnLst/>
              <a:rect l="l" t="t" r="r" b="b"/>
              <a:pathLst>
                <a:path w="2497" h="2132" extrusionOk="0">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44;p62"/>
            <p:cNvSpPr/>
            <p:nvPr/>
          </p:nvSpPr>
          <p:spPr>
            <a:xfrm>
              <a:off x="6317858" y="3693155"/>
              <a:ext cx="47037" cy="40293"/>
            </a:xfrm>
            <a:custGeom>
              <a:avLst/>
              <a:gdLst/>
              <a:ahLst/>
              <a:cxnLst/>
              <a:rect l="l" t="t" r="r" b="b"/>
              <a:pathLst>
                <a:path w="2497" h="2139" extrusionOk="0">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945;p62"/>
            <p:cNvSpPr/>
            <p:nvPr/>
          </p:nvSpPr>
          <p:spPr>
            <a:xfrm>
              <a:off x="6317858" y="3750572"/>
              <a:ext cx="47037" cy="40199"/>
            </a:xfrm>
            <a:custGeom>
              <a:avLst/>
              <a:gdLst/>
              <a:ahLst/>
              <a:cxnLst/>
              <a:rect l="l" t="t" r="r" b="b"/>
              <a:pathLst>
                <a:path w="2497" h="2134" extrusionOk="0">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946;p62"/>
            <p:cNvSpPr/>
            <p:nvPr/>
          </p:nvSpPr>
          <p:spPr>
            <a:xfrm>
              <a:off x="6375293" y="3520867"/>
              <a:ext cx="46887" cy="40275"/>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947;p62"/>
            <p:cNvSpPr/>
            <p:nvPr/>
          </p:nvSpPr>
          <p:spPr>
            <a:xfrm>
              <a:off x="6375293" y="3578303"/>
              <a:ext cx="47037" cy="40256"/>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48;p62"/>
            <p:cNvSpPr/>
            <p:nvPr/>
          </p:nvSpPr>
          <p:spPr>
            <a:xfrm>
              <a:off x="6375293" y="3750572"/>
              <a:ext cx="46887" cy="40199"/>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49;p62"/>
            <p:cNvSpPr/>
            <p:nvPr/>
          </p:nvSpPr>
          <p:spPr>
            <a:xfrm>
              <a:off x="6375293" y="3693155"/>
              <a:ext cx="46887" cy="40256"/>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50;p62"/>
            <p:cNvSpPr/>
            <p:nvPr/>
          </p:nvSpPr>
          <p:spPr>
            <a:xfrm>
              <a:off x="6375293" y="3635870"/>
              <a:ext cx="46887" cy="40124"/>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51;p62"/>
            <p:cNvSpPr/>
            <p:nvPr/>
          </p:nvSpPr>
          <p:spPr>
            <a:xfrm>
              <a:off x="7121541" y="3578303"/>
              <a:ext cx="47018" cy="40256"/>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52;p62"/>
            <p:cNvSpPr/>
            <p:nvPr/>
          </p:nvSpPr>
          <p:spPr>
            <a:xfrm>
              <a:off x="6891987" y="3635870"/>
              <a:ext cx="46868" cy="40124"/>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53;p62"/>
            <p:cNvSpPr/>
            <p:nvPr/>
          </p:nvSpPr>
          <p:spPr>
            <a:xfrm>
              <a:off x="6891987" y="3578303"/>
              <a:ext cx="47018" cy="40256"/>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54;p62"/>
            <p:cNvSpPr/>
            <p:nvPr/>
          </p:nvSpPr>
          <p:spPr>
            <a:xfrm>
              <a:off x="6949404" y="3520867"/>
              <a:ext cx="46887" cy="40275"/>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55;p62"/>
            <p:cNvSpPr/>
            <p:nvPr/>
          </p:nvSpPr>
          <p:spPr>
            <a:xfrm>
              <a:off x="6834401" y="3463450"/>
              <a:ext cx="47037" cy="40256"/>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56;p62"/>
            <p:cNvSpPr/>
            <p:nvPr/>
          </p:nvSpPr>
          <p:spPr>
            <a:xfrm>
              <a:off x="6719699" y="3348749"/>
              <a:ext cx="46887" cy="40199"/>
            </a:xfrm>
            <a:custGeom>
              <a:avLst/>
              <a:gdLst/>
              <a:ahLst/>
              <a:cxnLst/>
              <a:rect l="l" t="t" r="r" b="b"/>
              <a:pathLst>
                <a:path w="2489" h="2134" extrusionOk="0">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57;p62"/>
            <p:cNvSpPr/>
            <p:nvPr/>
          </p:nvSpPr>
          <p:spPr>
            <a:xfrm>
              <a:off x="6432729" y="3291313"/>
              <a:ext cx="46868" cy="40199"/>
            </a:xfrm>
            <a:custGeom>
              <a:avLst/>
              <a:gdLst/>
              <a:ahLst/>
              <a:cxnLst/>
              <a:rect l="l" t="t" r="r" b="b"/>
              <a:pathLst>
                <a:path w="2488" h="2134" extrusionOk="0">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58;p62"/>
            <p:cNvSpPr/>
            <p:nvPr/>
          </p:nvSpPr>
          <p:spPr>
            <a:xfrm>
              <a:off x="6604847" y="3406166"/>
              <a:ext cx="47037" cy="40124"/>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59;p62"/>
            <p:cNvSpPr/>
            <p:nvPr/>
          </p:nvSpPr>
          <p:spPr>
            <a:xfrm>
              <a:off x="6604847" y="3348749"/>
              <a:ext cx="47037" cy="40199"/>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60;p62"/>
            <p:cNvSpPr/>
            <p:nvPr/>
          </p:nvSpPr>
          <p:spPr>
            <a:xfrm>
              <a:off x="6547412" y="3406166"/>
              <a:ext cx="47037" cy="40124"/>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61;p62"/>
            <p:cNvSpPr/>
            <p:nvPr/>
          </p:nvSpPr>
          <p:spPr>
            <a:xfrm>
              <a:off x="6547412" y="3348749"/>
              <a:ext cx="47037" cy="40199"/>
            </a:xfrm>
            <a:custGeom>
              <a:avLst/>
              <a:gdLst/>
              <a:ahLst/>
              <a:cxnLst/>
              <a:rect l="l" t="t" r="r" b="b"/>
              <a:pathLst>
                <a:path w="2497" h="2134" extrusionOk="0">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62;p62"/>
            <p:cNvSpPr/>
            <p:nvPr/>
          </p:nvSpPr>
          <p:spPr>
            <a:xfrm>
              <a:off x="6490146" y="3348749"/>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63;p62"/>
            <p:cNvSpPr/>
            <p:nvPr/>
          </p:nvSpPr>
          <p:spPr>
            <a:xfrm>
              <a:off x="6490146" y="3291313"/>
              <a:ext cx="46887" cy="40199"/>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64;p62"/>
            <p:cNvSpPr/>
            <p:nvPr/>
          </p:nvSpPr>
          <p:spPr>
            <a:xfrm>
              <a:off x="7064106" y="3922709"/>
              <a:ext cx="47037" cy="40256"/>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65;p62"/>
            <p:cNvSpPr/>
            <p:nvPr/>
          </p:nvSpPr>
          <p:spPr>
            <a:xfrm>
              <a:off x="7006689" y="4037561"/>
              <a:ext cx="47018" cy="40199"/>
            </a:xfrm>
            <a:custGeom>
              <a:avLst/>
              <a:gdLst/>
              <a:ahLst/>
              <a:cxnLst/>
              <a:rect l="l" t="t" r="r" b="b"/>
              <a:pathLst>
                <a:path w="2496" h="2134" extrusionOk="0">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66;p62"/>
            <p:cNvSpPr/>
            <p:nvPr/>
          </p:nvSpPr>
          <p:spPr>
            <a:xfrm>
              <a:off x="7006689" y="3980125"/>
              <a:ext cx="47018" cy="40275"/>
            </a:xfrm>
            <a:custGeom>
              <a:avLst/>
              <a:gdLst/>
              <a:ahLst/>
              <a:cxnLst/>
              <a:rect l="l" t="t" r="r" b="b"/>
              <a:pathLst>
                <a:path w="2496" h="2138" extrusionOk="0">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67;p62"/>
            <p:cNvSpPr/>
            <p:nvPr/>
          </p:nvSpPr>
          <p:spPr>
            <a:xfrm>
              <a:off x="6949404" y="4037561"/>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68;p62"/>
            <p:cNvSpPr/>
            <p:nvPr/>
          </p:nvSpPr>
          <p:spPr>
            <a:xfrm>
              <a:off x="6604847" y="4037561"/>
              <a:ext cx="47037" cy="40199"/>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69;p62"/>
            <p:cNvSpPr/>
            <p:nvPr/>
          </p:nvSpPr>
          <p:spPr>
            <a:xfrm>
              <a:off x="6662283" y="3922709"/>
              <a:ext cx="46868" cy="40256"/>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70;p62"/>
            <p:cNvSpPr/>
            <p:nvPr/>
          </p:nvSpPr>
          <p:spPr>
            <a:xfrm>
              <a:off x="6662283" y="3865424"/>
              <a:ext cx="46868" cy="40162"/>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71;p62"/>
            <p:cNvSpPr/>
            <p:nvPr/>
          </p:nvSpPr>
          <p:spPr>
            <a:xfrm>
              <a:off x="6662283" y="3808007"/>
              <a:ext cx="46868" cy="40199"/>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72;p62"/>
            <p:cNvSpPr/>
            <p:nvPr/>
          </p:nvSpPr>
          <p:spPr>
            <a:xfrm>
              <a:off x="6662283" y="3750572"/>
              <a:ext cx="46868" cy="40199"/>
            </a:xfrm>
            <a:custGeom>
              <a:avLst/>
              <a:gdLst/>
              <a:ahLst/>
              <a:cxnLst/>
              <a:rect l="l" t="t" r="r" b="b"/>
              <a:pathLst>
                <a:path w="2488" h="2134" extrusionOk="0">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73;p62"/>
            <p:cNvSpPr/>
            <p:nvPr/>
          </p:nvSpPr>
          <p:spPr>
            <a:xfrm>
              <a:off x="6662283" y="3693155"/>
              <a:ext cx="46868" cy="40256"/>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74;p62"/>
            <p:cNvSpPr/>
            <p:nvPr/>
          </p:nvSpPr>
          <p:spPr>
            <a:xfrm>
              <a:off x="6662283" y="3635870"/>
              <a:ext cx="46868" cy="40124"/>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75;p62"/>
            <p:cNvSpPr/>
            <p:nvPr/>
          </p:nvSpPr>
          <p:spPr>
            <a:xfrm>
              <a:off x="6662283" y="3578303"/>
              <a:ext cx="47018" cy="40256"/>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76;p62"/>
            <p:cNvSpPr/>
            <p:nvPr/>
          </p:nvSpPr>
          <p:spPr>
            <a:xfrm>
              <a:off x="6604847" y="3922709"/>
              <a:ext cx="47037" cy="40256"/>
            </a:xfrm>
            <a:custGeom>
              <a:avLst/>
              <a:gdLst/>
              <a:ahLst/>
              <a:cxnLst/>
              <a:rect l="l" t="t" r="r" b="b"/>
              <a:pathLst>
                <a:path w="2497" h="2137" extrusionOk="0">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977;p62"/>
            <p:cNvSpPr/>
            <p:nvPr/>
          </p:nvSpPr>
          <p:spPr>
            <a:xfrm>
              <a:off x="6604847" y="3578303"/>
              <a:ext cx="47037" cy="40256"/>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978;p62"/>
            <p:cNvSpPr/>
            <p:nvPr/>
          </p:nvSpPr>
          <p:spPr>
            <a:xfrm>
              <a:off x="6604847" y="3520867"/>
              <a:ext cx="47037" cy="40275"/>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979;p62"/>
            <p:cNvSpPr/>
            <p:nvPr/>
          </p:nvSpPr>
          <p:spPr>
            <a:xfrm>
              <a:off x="6547412" y="3922709"/>
              <a:ext cx="47037" cy="40256"/>
            </a:xfrm>
            <a:custGeom>
              <a:avLst/>
              <a:gdLst/>
              <a:ahLst/>
              <a:cxnLst/>
              <a:rect l="l" t="t" r="r" b="b"/>
              <a:pathLst>
                <a:path w="2497" h="2137" extrusionOk="0">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80;p62"/>
            <p:cNvSpPr/>
            <p:nvPr/>
          </p:nvSpPr>
          <p:spPr>
            <a:xfrm>
              <a:off x="6547412" y="3865424"/>
              <a:ext cx="47037" cy="40162"/>
            </a:xfrm>
            <a:custGeom>
              <a:avLst/>
              <a:gdLst/>
              <a:ahLst/>
              <a:cxnLst/>
              <a:rect l="l" t="t" r="r" b="b"/>
              <a:pathLst>
                <a:path w="2497" h="2132" extrusionOk="0">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981;p62"/>
            <p:cNvSpPr/>
            <p:nvPr/>
          </p:nvSpPr>
          <p:spPr>
            <a:xfrm>
              <a:off x="6547412" y="3578303"/>
              <a:ext cx="47037" cy="40256"/>
            </a:xfrm>
            <a:custGeom>
              <a:avLst/>
              <a:gdLst/>
              <a:ahLst/>
              <a:cxnLst/>
              <a:rect l="l" t="t" r="r" b="b"/>
              <a:pathLst>
                <a:path w="2497" h="2137" extrusionOk="0">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982;p62"/>
            <p:cNvSpPr/>
            <p:nvPr/>
          </p:nvSpPr>
          <p:spPr>
            <a:xfrm>
              <a:off x="6547412" y="3520867"/>
              <a:ext cx="47037" cy="40275"/>
            </a:xfrm>
            <a:custGeom>
              <a:avLst/>
              <a:gdLst/>
              <a:ahLst/>
              <a:cxnLst/>
              <a:rect l="l" t="t" r="r" b="b"/>
              <a:pathLst>
                <a:path w="2497" h="2138" extrusionOk="0">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983;p62"/>
            <p:cNvSpPr/>
            <p:nvPr/>
          </p:nvSpPr>
          <p:spPr>
            <a:xfrm>
              <a:off x="6490146" y="3865424"/>
              <a:ext cx="46887" cy="40162"/>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984;p62"/>
            <p:cNvSpPr/>
            <p:nvPr/>
          </p:nvSpPr>
          <p:spPr>
            <a:xfrm>
              <a:off x="6490146" y="3808007"/>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985;p62"/>
            <p:cNvSpPr/>
            <p:nvPr/>
          </p:nvSpPr>
          <p:spPr>
            <a:xfrm>
              <a:off x="6490146" y="3578303"/>
              <a:ext cx="47037" cy="40256"/>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986;p62"/>
            <p:cNvSpPr/>
            <p:nvPr/>
          </p:nvSpPr>
          <p:spPr>
            <a:xfrm>
              <a:off x="6490146" y="3520867"/>
              <a:ext cx="46887" cy="40275"/>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987;p62"/>
            <p:cNvSpPr/>
            <p:nvPr/>
          </p:nvSpPr>
          <p:spPr>
            <a:xfrm>
              <a:off x="6432729" y="3808007"/>
              <a:ext cx="46868" cy="40199"/>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988;p62"/>
            <p:cNvSpPr/>
            <p:nvPr/>
          </p:nvSpPr>
          <p:spPr>
            <a:xfrm>
              <a:off x="6432729" y="3520867"/>
              <a:ext cx="46868" cy="40275"/>
            </a:xfrm>
            <a:custGeom>
              <a:avLst/>
              <a:gdLst/>
              <a:ahLst/>
              <a:cxnLst/>
              <a:rect l="l" t="t" r="r" b="b"/>
              <a:pathLst>
                <a:path w="2488" h="2138" extrusionOk="0">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89;p62"/>
            <p:cNvSpPr/>
            <p:nvPr/>
          </p:nvSpPr>
          <p:spPr>
            <a:xfrm>
              <a:off x="6432729" y="3463450"/>
              <a:ext cx="46868" cy="40256"/>
            </a:xfrm>
            <a:custGeom>
              <a:avLst/>
              <a:gdLst/>
              <a:ahLst/>
              <a:cxnLst/>
              <a:rect l="l" t="t" r="r" b="b"/>
              <a:pathLst>
                <a:path w="2488" h="2137" extrusionOk="0">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90;p62"/>
            <p:cNvSpPr/>
            <p:nvPr/>
          </p:nvSpPr>
          <p:spPr>
            <a:xfrm>
              <a:off x="6375293" y="3808007"/>
              <a:ext cx="46887" cy="40199"/>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91;p62"/>
            <p:cNvSpPr/>
            <p:nvPr/>
          </p:nvSpPr>
          <p:spPr>
            <a:xfrm>
              <a:off x="6375293" y="3463450"/>
              <a:ext cx="46887" cy="40256"/>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92;p62"/>
            <p:cNvSpPr/>
            <p:nvPr/>
          </p:nvSpPr>
          <p:spPr>
            <a:xfrm>
              <a:off x="6317858" y="3808007"/>
              <a:ext cx="47037" cy="40199"/>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93;p62"/>
            <p:cNvSpPr/>
            <p:nvPr/>
          </p:nvSpPr>
          <p:spPr>
            <a:xfrm>
              <a:off x="6317858" y="3520867"/>
              <a:ext cx="47037" cy="40275"/>
            </a:xfrm>
            <a:custGeom>
              <a:avLst/>
              <a:gdLst/>
              <a:ahLst/>
              <a:cxnLst/>
              <a:rect l="l" t="t" r="r" b="b"/>
              <a:pathLst>
                <a:path w="2497" h="2138" extrusionOk="0">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94;p62"/>
            <p:cNvSpPr/>
            <p:nvPr/>
          </p:nvSpPr>
          <p:spPr>
            <a:xfrm>
              <a:off x="6260441" y="3808007"/>
              <a:ext cx="47037" cy="40199"/>
            </a:xfrm>
            <a:custGeom>
              <a:avLst/>
              <a:gdLst/>
              <a:ahLst/>
              <a:cxnLst/>
              <a:rect l="l" t="t" r="r" b="b"/>
              <a:pathLst>
                <a:path w="2497" h="2134" extrusionOk="0">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95;p62"/>
            <p:cNvSpPr/>
            <p:nvPr/>
          </p:nvSpPr>
          <p:spPr>
            <a:xfrm>
              <a:off x="6260441" y="3578303"/>
              <a:ext cx="47037" cy="40256"/>
            </a:xfrm>
            <a:custGeom>
              <a:avLst/>
              <a:gdLst/>
              <a:ahLst/>
              <a:cxnLst/>
              <a:rect l="l" t="t" r="r" b="b"/>
              <a:pathLst>
                <a:path w="2497" h="2137" extrusionOk="0">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96;p62"/>
            <p:cNvSpPr/>
            <p:nvPr/>
          </p:nvSpPr>
          <p:spPr>
            <a:xfrm>
              <a:off x="6260441" y="3520867"/>
              <a:ext cx="47037" cy="40275"/>
            </a:xfrm>
            <a:custGeom>
              <a:avLst/>
              <a:gdLst/>
              <a:ahLst/>
              <a:cxnLst/>
              <a:rect l="l" t="t" r="r" b="b"/>
              <a:pathLst>
                <a:path w="2497" h="2138" extrusionOk="0">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97;p62"/>
            <p:cNvSpPr/>
            <p:nvPr/>
          </p:nvSpPr>
          <p:spPr>
            <a:xfrm>
              <a:off x="6203156" y="3808007"/>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8;p62"/>
            <p:cNvSpPr/>
            <p:nvPr/>
          </p:nvSpPr>
          <p:spPr>
            <a:xfrm>
              <a:off x="6203156" y="3635870"/>
              <a:ext cx="46887" cy="40124"/>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999;p62"/>
            <p:cNvSpPr/>
            <p:nvPr/>
          </p:nvSpPr>
          <p:spPr>
            <a:xfrm>
              <a:off x="6203156" y="3578303"/>
              <a:ext cx="47037" cy="40256"/>
            </a:xfrm>
            <a:custGeom>
              <a:avLst/>
              <a:gdLst/>
              <a:ahLst/>
              <a:cxnLst/>
              <a:rect l="l" t="t" r="r" b="b"/>
              <a:pathLst>
                <a:path w="2497" h="2137" extrusionOk="0">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00;p62"/>
            <p:cNvSpPr/>
            <p:nvPr/>
          </p:nvSpPr>
          <p:spPr>
            <a:xfrm>
              <a:off x="6145740" y="3808007"/>
              <a:ext cx="46887" cy="40199"/>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01;p62"/>
            <p:cNvSpPr/>
            <p:nvPr/>
          </p:nvSpPr>
          <p:spPr>
            <a:xfrm>
              <a:off x="6145740" y="3750572"/>
              <a:ext cx="46887" cy="40199"/>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02;p62"/>
            <p:cNvSpPr/>
            <p:nvPr/>
          </p:nvSpPr>
          <p:spPr>
            <a:xfrm>
              <a:off x="6145740" y="3693155"/>
              <a:ext cx="46887" cy="40256"/>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03;p62"/>
            <p:cNvSpPr/>
            <p:nvPr/>
          </p:nvSpPr>
          <p:spPr>
            <a:xfrm>
              <a:off x="6145740" y="3635870"/>
              <a:ext cx="46887" cy="40124"/>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04;p62"/>
            <p:cNvSpPr/>
            <p:nvPr/>
          </p:nvSpPr>
          <p:spPr>
            <a:xfrm>
              <a:off x="5112522" y="3635870"/>
              <a:ext cx="46868" cy="40124"/>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05;p62"/>
            <p:cNvSpPr/>
            <p:nvPr/>
          </p:nvSpPr>
          <p:spPr>
            <a:xfrm>
              <a:off x="5112522" y="3578303"/>
              <a:ext cx="47018" cy="40256"/>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06;p62"/>
            <p:cNvSpPr/>
            <p:nvPr/>
          </p:nvSpPr>
          <p:spPr>
            <a:xfrm>
              <a:off x="5112522" y="3520867"/>
              <a:ext cx="46868" cy="40275"/>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07;p62"/>
            <p:cNvSpPr/>
            <p:nvPr/>
          </p:nvSpPr>
          <p:spPr>
            <a:xfrm>
              <a:off x="5055086" y="3693155"/>
              <a:ext cx="47037" cy="40256"/>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08;p62"/>
            <p:cNvSpPr/>
            <p:nvPr/>
          </p:nvSpPr>
          <p:spPr>
            <a:xfrm>
              <a:off x="5055086" y="3635870"/>
              <a:ext cx="46981" cy="40124"/>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09;p62"/>
            <p:cNvSpPr/>
            <p:nvPr/>
          </p:nvSpPr>
          <p:spPr>
            <a:xfrm>
              <a:off x="5055086" y="3578303"/>
              <a:ext cx="47037" cy="40256"/>
            </a:xfrm>
            <a:custGeom>
              <a:avLst/>
              <a:gdLst/>
              <a:ahLst/>
              <a:cxnLst/>
              <a:rect l="l" t="t" r="r" b="b"/>
              <a:pathLst>
                <a:path w="2497" h="2137" extrusionOk="0">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10;p62"/>
            <p:cNvSpPr/>
            <p:nvPr/>
          </p:nvSpPr>
          <p:spPr>
            <a:xfrm>
              <a:off x="4997651" y="3119195"/>
              <a:ext cx="47037" cy="40199"/>
            </a:xfrm>
            <a:custGeom>
              <a:avLst/>
              <a:gdLst/>
              <a:ahLst/>
              <a:cxnLst/>
              <a:rect l="l" t="t" r="r" b="b"/>
              <a:pathLst>
                <a:path w="2497" h="2134" extrusionOk="0">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11;p62"/>
            <p:cNvSpPr/>
            <p:nvPr/>
          </p:nvSpPr>
          <p:spPr>
            <a:xfrm>
              <a:off x="4997651" y="3176461"/>
              <a:ext cx="47037" cy="40275"/>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12;p62"/>
            <p:cNvSpPr/>
            <p:nvPr/>
          </p:nvSpPr>
          <p:spPr>
            <a:xfrm>
              <a:off x="4710831" y="2832206"/>
              <a:ext cx="46887" cy="40199"/>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13;p62"/>
            <p:cNvSpPr/>
            <p:nvPr/>
          </p:nvSpPr>
          <p:spPr>
            <a:xfrm>
              <a:off x="4710831" y="2889641"/>
              <a:ext cx="46887" cy="40143"/>
            </a:xfrm>
            <a:custGeom>
              <a:avLst/>
              <a:gdLst/>
              <a:ahLst/>
              <a:cxnLst/>
              <a:rect l="l" t="t" r="r" b="b"/>
              <a:pathLst>
                <a:path w="2489" h="2131" extrusionOk="0">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14;p62"/>
            <p:cNvSpPr/>
            <p:nvPr/>
          </p:nvSpPr>
          <p:spPr>
            <a:xfrm>
              <a:off x="4710831" y="2946907"/>
              <a:ext cx="46887" cy="40275"/>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15;p62"/>
            <p:cNvSpPr/>
            <p:nvPr/>
          </p:nvSpPr>
          <p:spPr>
            <a:xfrm>
              <a:off x="4710831" y="3004343"/>
              <a:ext cx="46887" cy="40256"/>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16;p62"/>
            <p:cNvSpPr/>
            <p:nvPr/>
          </p:nvSpPr>
          <p:spPr>
            <a:xfrm>
              <a:off x="4710831" y="3061760"/>
              <a:ext cx="46887" cy="40199"/>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17;p62"/>
            <p:cNvSpPr/>
            <p:nvPr/>
          </p:nvSpPr>
          <p:spPr>
            <a:xfrm>
              <a:off x="4710831" y="3119195"/>
              <a:ext cx="46887" cy="40199"/>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18;p62"/>
            <p:cNvSpPr/>
            <p:nvPr/>
          </p:nvSpPr>
          <p:spPr>
            <a:xfrm>
              <a:off x="4710831" y="3176461"/>
              <a:ext cx="46887" cy="40275"/>
            </a:xfrm>
            <a:custGeom>
              <a:avLst/>
              <a:gdLst/>
              <a:ahLst/>
              <a:cxnLst/>
              <a:rect l="l" t="t" r="r" b="b"/>
              <a:pathLst>
                <a:path w="2489" h="2138" extrusionOk="0">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19;p62"/>
            <p:cNvSpPr/>
            <p:nvPr/>
          </p:nvSpPr>
          <p:spPr>
            <a:xfrm>
              <a:off x="4710831" y="3233897"/>
              <a:ext cx="46887" cy="40256"/>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20;p62"/>
            <p:cNvSpPr/>
            <p:nvPr/>
          </p:nvSpPr>
          <p:spPr>
            <a:xfrm>
              <a:off x="4710831" y="3291313"/>
              <a:ext cx="46887" cy="40199"/>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21;p62"/>
            <p:cNvSpPr/>
            <p:nvPr/>
          </p:nvSpPr>
          <p:spPr>
            <a:xfrm>
              <a:off x="4710831" y="3348749"/>
              <a:ext cx="46887" cy="40199"/>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22;p62"/>
            <p:cNvSpPr/>
            <p:nvPr/>
          </p:nvSpPr>
          <p:spPr>
            <a:xfrm>
              <a:off x="4710831" y="3406166"/>
              <a:ext cx="46887" cy="40124"/>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23;p62"/>
            <p:cNvSpPr/>
            <p:nvPr/>
          </p:nvSpPr>
          <p:spPr>
            <a:xfrm>
              <a:off x="4710831" y="3463450"/>
              <a:ext cx="46887" cy="40256"/>
            </a:xfrm>
            <a:custGeom>
              <a:avLst/>
              <a:gdLst/>
              <a:ahLst/>
              <a:cxnLst/>
              <a:rect l="l" t="t" r="r" b="b"/>
              <a:pathLst>
                <a:path w="2489" h="2137" extrusionOk="0">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24;p62"/>
            <p:cNvSpPr/>
            <p:nvPr/>
          </p:nvSpPr>
          <p:spPr>
            <a:xfrm>
              <a:off x="4710831" y="3520867"/>
              <a:ext cx="46887" cy="40275"/>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25;p62"/>
            <p:cNvSpPr/>
            <p:nvPr/>
          </p:nvSpPr>
          <p:spPr>
            <a:xfrm>
              <a:off x="4710831" y="3578303"/>
              <a:ext cx="47037" cy="40256"/>
            </a:xfrm>
            <a:custGeom>
              <a:avLst/>
              <a:gdLst/>
              <a:ahLst/>
              <a:cxnLst/>
              <a:rect l="l" t="t" r="r" b="b"/>
              <a:pathLst>
                <a:path w="2497" h="2137" extrusionOk="0">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26;p62"/>
            <p:cNvSpPr/>
            <p:nvPr/>
          </p:nvSpPr>
          <p:spPr>
            <a:xfrm>
              <a:off x="4710831" y="3635870"/>
              <a:ext cx="46887" cy="40124"/>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27;p62"/>
            <p:cNvSpPr/>
            <p:nvPr/>
          </p:nvSpPr>
          <p:spPr>
            <a:xfrm>
              <a:off x="4710831" y="3750572"/>
              <a:ext cx="46887" cy="40199"/>
            </a:xfrm>
            <a:custGeom>
              <a:avLst/>
              <a:gdLst/>
              <a:ahLst/>
              <a:cxnLst/>
              <a:rect l="l" t="t" r="r" b="b"/>
              <a:pathLst>
                <a:path w="2489" h="2134" extrusionOk="0">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28;p62"/>
            <p:cNvSpPr/>
            <p:nvPr/>
          </p:nvSpPr>
          <p:spPr>
            <a:xfrm>
              <a:off x="4768097" y="2832206"/>
              <a:ext cx="47037" cy="40199"/>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29;p62"/>
            <p:cNvSpPr/>
            <p:nvPr/>
          </p:nvSpPr>
          <p:spPr>
            <a:xfrm>
              <a:off x="4768097" y="2889641"/>
              <a:ext cx="47037" cy="40143"/>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30;p62"/>
            <p:cNvSpPr/>
            <p:nvPr/>
          </p:nvSpPr>
          <p:spPr>
            <a:xfrm>
              <a:off x="4768097" y="2946907"/>
              <a:ext cx="47037" cy="40275"/>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31;p62"/>
            <p:cNvSpPr/>
            <p:nvPr/>
          </p:nvSpPr>
          <p:spPr>
            <a:xfrm>
              <a:off x="4768097" y="3004343"/>
              <a:ext cx="47037" cy="40256"/>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32;p62"/>
            <p:cNvSpPr/>
            <p:nvPr/>
          </p:nvSpPr>
          <p:spPr>
            <a:xfrm>
              <a:off x="4768097" y="3061760"/>
              <a:ext cx="47037" cy="40199"/>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33;p62"/>
            <p:cNvSpPr/>
            <p:nvPr/>
          </p:nvSpPr>
          <p:spPr>
            <a:xfrm>
              <a:off x="4768097" y="3119195"/>
              <a:ext cx="47037" cy="40143"/>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34;p62"/>
            <p:cNvSpPr/>
            <p:nvPr/>
          </p:nvSpPr>
          <p:spPr>
            <a:xfrm>
              <a:off x="4768097" y="3176461"/>
              <a:ext cx="47037" cy="40275"/>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35;p62"/>
            <p:cNvSpPr/>
            <p:nvPr/>
          </p:nvSpPr>
          <p:spPr>
            <a:xfrm>
              <a:off x="4768097" y="3233897"/>
              <a:ext cx="47037" cy="40256"/>
            </a:xfrm>
            <a:custGeom>
              <a:avLst/>
              <a:gdLst/>
              <a:ahLst/>
              <a:cxnLst/>
              <a:rect l="l" t="t" r="r" b="b"/>
              <a:pathLst>
                <a:path w="2497" h="2137" extrusionOk="0">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36;p62"/>
            <p:cNvSpPr/>
            <p:nvPr/>
          </p:nvSpPr>
          <p:spPr>
            <a:xfrm>
              <a:off x="4768097" y="3291313"/>
              <a:ext cx="47037" cy="40199"/>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37;p62"/>
            <p:cNvSpPr/>
            <p:nvPr/>
          </p:nvSpPr>
          <p:spPr>
            <a:xfrm>
              <a:off x="4768097" y="3348749"/>
              <a:ext cx="47037" cy="40199"/>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38;p62"/>
            <p:cNvSpPr/>
            <p:nvPr/>
          </p:nvSpPr>
          <p:spPr>
            <a:xfrm>
              <a:off x="4768097" y="3406166"/>
              <a:ext cx="47037" cy="40124"/>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39;p62"/>
            <p:cNvSpPr/>
            <p:nvPr/>
          </p:nvSpPr>
          <p:spPr>
            <a:xfrm>
              <a:off x="4768097" y="3463450"/>
              <a:ext cx="47037" cy="40256"/>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40;p62"/>
            <p:cNvSpPr/>
            <p:nvPr/>
          </p:nvSpPr>
          <p:spPr>
            <a:xfrm>
              <a:off x="4768097" y="3520867"/>
              <a:ext cx="47037" cy="40275"/>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041;p62"/>
            <p:cNvSpPr/>
            <p:nvPr/>
          </p:nvSpPr>
          <p:spPr>
            <a:xfrm>
              <a:off x="4825532" y="2832206"/>
              <a:ext cx="47037" cy="40199"/>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042;p62"/>
            <p:cNvSpPr/>
            <p:nvPr/>
          </p:nvSpPr>
          <p:spPr>
            <a:xfrm>
              <a:off x="4825532" y="2889641"/>
              <a:ext cx="47037" cy="40143"/>
            </a:xfrm>
            <a:custGeom>
              <a:avLst/>
              <a:gdLst/>
              <a:ahLst/>
              <a:cxnLst/>
              <a:rect l="l" t="t" r="r" b="b"/>
              <a:pathLst>
                <a:path w="2497" h="2131" extrusionOk="0">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043;p62"/>
            <p:cNvSpPr/>
            <p:nvPr/>
          </p:nvSpPr>
          <p:spPr>
            <a:xfrm>
              <a:off x="4825532" y="2946907"/>
              <a:ext cx="47037" cy="40275"/>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044;p62"/>
            <p:cNvSpPr/>
            <p:nvPr/>
          </p:nvSpPr>
          <p:spPr>
            <a:xfrm>
              <a:off x="4825532" y="3004343"/>
              <a:ext cx="47037" cy="40256"/>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045;p62"/>
            <p:cNvSpPr/>
            <p:nvPr/>
          </p:nvSpPr>
          <p:spPr>
            <a:xfrm>
              <a:off x="4825532" y="3061760"/>
              <a:ext cx="47037" cy="40199"/>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046;p62"/>
            <p:cNvSpPr/>
            <p:nvPr/>
          </p:nvSpPr>
          <p:spPr>
            <a:xfrm>
              <a:off x="4825532" y="3119195"/>
              <a:ext cx="47037" cy="40199"/>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047;p62"/>
            <p:cNvSpPr/>
            <p:nvPr/>
          </p:nvSpPr>
          <p:spPr>
            <a:xfrm>
              <a:off x="4825532" y="3176461"/>
              <a:ext cx="47037" cy="40275"/>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048;p62"/>
            <p:cNvSpPr/>
            <p:nvPr/>
          </p:nvSpPr>
          <p:spPr>
            <a:xfrm>
              <a:off x="4825532" y="3233897"/>
              <a:ext cx="47037" cy="40256"/>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049;p62"/>
            <p:cNvSpPr/>
            <p:nvPr/>
          </p:nvSpPr>
          <p:spPr>
            <a:xfrm>
              <a:off x="4825532" y="3291313"/>
              <a:ext cx="47037" cy="40199"/>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050;p62"/>
            <p:cNvSpPr/>
            <p:nvPr/>
          </p:nvSpPr>
          <p:spPr>
            <a:xfrm>
              <a:off x="4825532" y="3348749"/>
              <a:ext cx="47037" cy="40199"/>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051;p62"/>
            <p:cNvSpPr/>
            <p:nvPr/>
          </p:nvSpPr>
          <p:spPr>
            <a:xfrm>
              <a:off x="4825532" y="3406166"/>
              <a:ext cx="47037" cy="40124"/>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052;p62"/>
            <p:cNvSpPr/>
            <p:nvPr/>
          </p:nvSpPr>
          <p:spPr>
            <a:xfrm>
              <a:off x="4825532" y="3463450"/>
              <a:ext cx="47037" cy="40256"/>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053;p62"/>
            <p:cNvSpPr/>
            <p:nvPr/>
          </p:nvSpPr>
          <p:spPr>
            <a:xfrm>
              <a:off x="4882968" y="3004343"/>
              <a:ext cx="46868" cy="40256"/>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054;p62"/>
            <p:cNvSpPr/>
            <p:nvPr/>
          </p:nvSpPr>
          <p:spPr>
            <a:xfrm>
              <a:off x="4882968" y="3061760"/>
              <a:ext cx="46868" cy="40199"/>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055;p62"/>
            <p:cNvSpPr/>
            <p:nvPr/>
          </p:nvSpPr>
          <p:spPr>
            <a:xfrm>
              <a:off x="4882968" y="3119195"/>
              <a:ext cx="46868" cy="40143"/>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056;p62"/>
            <p:cNvSpPr/>
            <p:nvPr/>
          </p:nvSpPr>
          <p:spPr>
            <a:xfrm>
              <a:off x="4882968" y="3176461"/>
              <a:ext cx="46868" cy="40275"/>
            </a:xfrm>
            <a:custGeom>
              <a:avLst/>
              <a:gdLst/>
              <a:ahLst/>
              <a:cxnLst/>
              <a:rect l="l" t="t" r="r" b="b"/>
              <a:pathLst>
                <a:path w="2488" h="2138" extrusionOk="0">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057;p62"/>
            <p:cNvSpPr/>
            <p:nvPr/>
          </p:nvSpPr>
          <p:spPr>
            <a:xfrm>
              <a:off x="4940385" y="3004343"/>
              <a:ext cx="46887" cy="40256"/>
            </a:xfrm>
            <a:custGeom>
              <a:avLst/>
              <a:gdLst/>
              <a:ahLst/>
              <a:cxnLst/>
              <a:rect l="l" t="t" r="r" b="b"/>
              <a:pathLst>
                <a:path w="2489" h="2137" extrusionOk="0">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058;p62"/>
            <p:cNvSpPr/>
            <p:nvPr/>
          </p:nvSpPr>
          <p:spPr>
            <a:xfrm>
              <a:off x="4940385" y="3061760"/>
              <a:ext cx="46887" cy="40199"/>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059;p62"/>
            <p:cNvSpPr/>
            <p:nvPr/>
          </p:nvSpPr>
          <p:spPr>
            <a:xfrm>
              <a:off x="4940385" y="3119195"/>
              <a:ext cx="46887" cy="40143"/>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060;p62"/>
            <p:cNvSpPr/>
            <p:nvPr/>
          </p:nvSpPr>
          <p:spPr>
            <a:xfrm>
              <a:off x="4940385" y="3176461"/>
              <a:ext cx="46887" cy="40275"/>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061;p62"/>
            <p:cNvSpPr/>
            <p:nvPr/>
          </p:nvSpPr>
          <p:spPr>
            <a:xfrm>
              <a:off x="4940290" y="3233897"/>
              <a:ext cx="46981" cy="40256"/>
            </a:xfrm>
            <a:custGeom>
              <a:avLst/>
              <a:gdLst/>
              <a:ahLst/>
              <a:cxnLst/>
              <a:rect l="l" t="t" r="r" b="b"/>
              <a:pathLst>
                <a:path w="2494" h="2137" extrusionOk="0">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062;p62"/>
            <p:cNvSpPr/>
            <p:nvPr/>
          </p:nvSpPr>
          <p:spPr>
            <a:xfrm>
              <a:off x="4882968" y="3233897"/>
              <a:ext cx="46868" cy="40256"/>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063;p62"/>
            <p:cNvSpPr/>
            <p:nvPr/>
          </p:nvSpPr>
          <p:spPr>
            <a:xfrm>
              <a:off x="4882968" y="3291313"/>
              <a:ext cx="46868" cy="40199"/>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064;p62"/>
            <p:cNvSpPr/>
            <p:nvPr/>
          </p:nvSpPr>
          <p:spPr>
            <a:xfrm>
              <a:off x="4882968" y="3348749"/>
              <a:ext cx="46868" cy="40199"/>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065;p62"/>
            <p:cNvSpPr/>
            <p:nvPr/>
          </p:nvSpPr>
          <p:spPr>
            <a:xfrm>
              <a:off x="4882968" y="3406166"/>
              <a:ext cx="46868" cy="40124"/>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066;p62"/>
            <p:cNvSpPr/>
            <p:nvPr/>
          </p:nvSpPr>
          <p:spPr>
            <a:xfrm>
              <a:off x="4882968" y="3463450"/>
              <a:ext cx="46868" cy="40256"/>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067;p62"/>
            <p:cNvSpPr/>
            <p:nvPr/>
          </p:nvSpPr>
          <p:spPr>
            <a:xfrm>
              <a:off x="4882968" y="3520867"/>
              <a:ext cx="46868" cy="40275"/>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068;p62"/>
            <p:cNvSpPr/>
            <p:nvPr/>
          </p:nvSpPr>
          <p:spPr>
            <a:xfrm>
              <a:off x="4825532" y="3520867"/>
              <a:ext cx="47037" cy="40275"/>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069;p62"/>
            <p:cNvSpPr/>
            <p:nvPr/>
          </p:nvSpPr>
          <p:spPr>
            <a:xfrm>
              <a:off x="4825532" y="3578303"/>
              <a:ext cx="47037" cy="40256"/>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070;p62"/>
            <p:cNvSpPr/>
            <p:nvPr/>
          </p:nvSpPr>
          <p:spPr>
            <a:xfrm>
              <a:off x="4768097" y="3578303"/>
              <a:ext cx="47037" cy="40256"/>
            </a:xfrm>
            <a:custGeom>
              <a:avLst/>
              <a:gdLst/>
              <a:ahLst/>
              <a:cxnLst/>
              <a:rect l="l" t="t" r="r" b="b"/>
              <a:pathLst>
                <a:path w="2497" h="2137" extrusionOk="0">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071;p62"/>
            <p:cNvSpPr/>
            <p:nvPr/>
          </p:nvSpPr>
          <p:spPr>
            <a:xfrm>
              <a:off x="4768097" y="3635870"/>
              <a:ext cx="47037" cy="40124"/>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072;p62"/>
            <p:cNvSpPr/>
            <p:nvPr/>
          </p:nvSpPr>
          <p:spPr>
            <a:xfrm>
              <a:off x="4768097" y="3750572"/>
              <a:ext cx="47037" cy="40199"/>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073;p62"/>
            <p:cNvSpPr/>
            <p:nvPr/>
          </p:nvSpPr>
          <p:spPr>
            <a:xfrm>
              <a:off x="4768097" y="3693155"/>
              <a:ext cx="47037" cy="40256"/>
            </a:xfrm>
            <a:custGeom>
              <a:avLst/>
              <a:gdLst/>
              <a:ahLst/>
              <a:cxnLst/>
              <a:rect l="l" t="t" r="r" b="b"/>
              <a:pathLst>
                <a:path w="2497" h="2137" extrusionOk="0">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074;p62"/>
            <p:cNvSpPr/>
            <p:nvPr/>
          </p:nvSpPr>
          <p:spPr>
            <a:xfrm>
              <a:off x="4710831" y="3693155"/>
              <a:ext cx="46887" cy="40256"/>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075;p62"/>
            <p:cNvSpPr/>
            <p:nvPr/>
          </p:nvSpPr>
          <p:spPr>
            <a:xfrm>
              <a:off x="4423691" y="2717354"/>
              <a:ext cx="46887" cy="40275"/>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076;p62"/>
            <p:cNvSpPr/>
            <p:nvPr/>
          </p:nvSpPr>
          <p:spPr>
            <a:xfrm>
              <a:off x="4423691" y="2774789"/>
              <a:ext cx="46887" cy="40199"/>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077;p62"/>
            <p:cNvSpPr/>
            <p:nvPr/>
          </p:nvSpPr>
          <p:spPr>
            <a:xfrm>
              <a:off x="4423691" y="2832206"/>
              <a:ext cx="46887" cy="40199"/>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078;p62"/>
            <p:cNvSpPr/>
            <p:nvPr/>
          </p:nvSpPr>
          <p:spPr>
            <a:xfrm>
              <a:off x="4423691" y="2889641"/>
              <a:ext cx="46887" cy="40143"/>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079;p62"/>
            <p:cNvSpPr/>
            <p:nvPr/>
          </p:nvSpPr>
          <p:spPr>
            <a:xfrm>
              <a:off x="4423691" y="2946907"/>
              <a:ext cx="46887" cy="40275"/>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080;p62"/>
            <p:cNvSpPr/>
            <p:nvPr/>
          </p:nvSpPr>
          <p:spPr>
            <a:xfrm>
              <a:off x="4423691" y="3004343"/>
              <a:ext cx="46887" cy="40256"/>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081;p62"/>
            <p:cNvSpPr/>
            <p:nvPr/>
          </p:nvSpPr>
          <p:spPr>
            <a:xfrm>
              <a:off x="4423691" y="3061760"/>
              <a:ext cx="46887" cy="40199"/>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082;p62"/>
            <p:cNvSpPr/>
            <p:nvPr/>
          </p:nvSpPr>
          <p:spPr>
            <a:xfrm>
              <a:off x="4194137" y="2889641"/>
              <a:ext cx="46887" cy="40143"/>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083;p62"/>
            <p:cNvSpPr/>
            <p:nvPr/>
          </p:nvSpPr>
          <p:spPr>
            <a:xfrm>
              <a:off x="4194137" y="2946907"/>
              <a:ext cx="46887" cy="40275"/>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084;p62"/>
            <p:cNvSpPr/>
            <p:nvPr/>
          </p:nvSpPr>
          <p:spPr>
            <a:xfrm>
              <a:off x="4194137" y="3004343"/>
              <a:ext cx="46887" cy="40256"/>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085;p62"/>
            <p:cNvSpPr/>
            <p:nvPr/>
          </p:nvSpPr>
          <p:spPr>
            <a:xfrm>
              <a:off x="4251573" y="2832206"/>
              <a:ext cx="46868" cy="40199"/>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086;p62"/>
            <p:cNvSpPr/>
            <p:nvPr/>
          </p:nvSpPr>
          <p:spPr>
            <a:xfrm>
              <a:off x="4251573" y="2889641"/>
              <a:ext cx="46868" cy="40143"/>
            </a:xfrm>
            <a:custGeom>
              <a:avLst/>
              <a:gdLst/>
              <a:ahLst/>
              <a:cxnLst/>
              <a:rect l="l" t="t" r="r" b="b"/>
              <a:pathLst>
                <a:path w="2488" h="2131" extrusionOk="0">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087;p62"/>
            <p:cNvSpPr/>
            <p:nvPr/>
          </p:nvSpPr>
          <p:spPr>
            <a:xfrm>
              <a:off x="4251573" y="2946907"/>
              <a:ext cx="46868" cy="40275"/>
            </a:xfrm>
            <a:custGeom>
              <a:avLst/>
              <a:gdLst/>
              <a:ahLst/>
              <a:cxnLst/>
              <a:rect l="l" t="t" r="r" b="b"/>
              <a:pathLst>
                <a:path w="2488" h="2138" extrusionOk="0">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088;p62"/>
            <p:cNvSpPr/>
            <p:nvPr/>
          </p:nvSpPr>
          <p:spPr>
            <a:xfrm>
              <a:off x="4251573" y="3004343"/>
              <a:ext cx="46868" cy="40256"/>
            </a:xfrm>
            <a:custGeom>
              <a:avLst/>
              <a:gdLst/>
              <a:ahLst/>
              <a:cxnLst/>
              <a:rect l="l" t="t" r="r" b="b"/>
              <a:pathLst>
                <a:path w="2488" h="2137" extrusionOk="0">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089;p62"/>
            <p:cNvSpPr/>
            <p:nvPr/>
          </p:nvSpPr>
          <p:spPr>
            <a:xfrm>
              <a:off x="4251573" y="3061760"/>
              <a:ext cx="46868" cy="40199"/>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090;p62"/>
            <p:cNvSpPr/>
            <p:nvPr/>
          </p:nvSpPr>
          <p:spPr>
            <a:xfrm>
              <a:off x="4308839" y="2717354"/>
              <a:ext cx="47037" cy="40275"/>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091;p62"/>
            <p:cNvSpPr/>
            <p:nvPr/>
          </p:nvSpPr>
          <p:spPr>
            <a:xfrm>
              <a:off x="4308839" y="2774789"/>
              <a:ext cx="47037" cy="40199"/>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092;p62"/>
            <p:cNvSpPr/>
            <p:nvPr/>
          </p:nvSpPr>
          <p:spPr>
            <a:xfrm>
              <a:off x="4308839" y="2832206"/>
              <a:ext cx="47037" cy="40199"/>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093;p62"/>
            <p:cNvSpPr/>
            <p:nvPr/>
          </p:nvSpPr>
          <p:spPr>
            <a:xfrm>
              <a:off x="4308839" y="2889641"/>
              <a:ext cx="47037" cy="40143"/>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094;p62"/>
            <p:cNvSpPr/>
            <p:nvPr/>
          </p:nvSpPr>
          <p:spPr>
            <a:xfrm>
              <a:off x="4308839" y="2946907"/>
              <a:ext cx="47037" cy="40275"/>
            </a:xfrm>
            <a:custGeom>
              <a:avLst/>
              <a:gdLst/>
              <a:ahLst/>
              <a:cxnLst/>
              <a:rect l="l" t="t" r="r" b="b"/>
              <a:pathLst>
                <a:path w="2497" h="2138" extrusionOk="0">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095;p62"/>
            <p:cNvSpPr/>
            <p:nvPr/>
          </p:nvSpPr>
          <p:spPr>
            <a:xfrm>
              <a:off x="4308839" y="3004343"/>
              <a:ext cx="47037" cy="40256"/>
            </a:xfrm>
            <a:custGeom>
              <a:avLst/>
              <a:gdLst/>
              <a:ahLst/>
              <a:cxnLst/>
              <a:rect l="l" t="t" r="r" b="b"/>
              <a:pathLst>
                <a:path w="2497" h="2137" extrusionOk="0">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096;p62"/>
            <p:cNvSpPr/>
            <p:nvPr/>
          </p:nvSpPr>
          <p:spPr>
            <a:xfrm>
              <a:off x="4308839" y="3061760"/>
              <a:ext cx="47037" cy="40199"/>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097;p62"/>
            <p:cNvSpPr/>
            <p:nvPr/>
          </p:nvSpPr>
          <p:spPr>
            <a:xfrm>
              <a:off x="4366274" y="2717354"/>
              <a:ext cx="47037" cy="40275"/>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98;p62"/>
            <p:cNvSpPr/>
            <p:nvPr/>
          </p:nvSpPr>
          <p:spPr>
            <a:xfrm>
              <a:off x="4366274" y="2774789"/>
              <a:ext cx="47037" cy="40199"/>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99;p62"/>
            <p:cNvSpPr/>
            <p:nvPr/>
          </p:nvSpPr>
          <p:spPr>
            <a:xfrm>
              <a:off x="4366274" y="2832206"/>
              <a:ext cx="47037" cy="40199"/>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100;p62"/>
            <p:cNvSpPr/>
            <p:nvPr/>
          </p:nvSpPr>
          <p:spPr>
            <a:xfrm>
              <a:off x="4366274" y="2889641"/>
              <a:ext cx="47037" cy="40143"/>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101;p62"/>
            <p:cNvSpPr/>
            <p:nvPr/>
          </p:nvSpPr>
          <p:spPr>
            <a:xfrm>
              <a:off x="4366274" y="2946907"/>
              <a:ext cx="47037" cy="40275"/>
            </a:xfrm>
            <a:custGeom>
              <a:avLst/>
              <a:gdLst/>
              <a:ahLst/>
              <a:cxnLst/>
              <a:rect l="l" t="t" r="r" b="b"/>
              <a:pathLst>
                <a:path w="2497" h="2138" extrusionOk="0">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102;p62"/>
            <p:cNvSpPr/>
            <p:nvPr/>
          </p:nvSpPr>
          <p:spPr>
            <a:xfrm>
              <a:off x="4366274" y="3004343"/>
              <a:ext cx="47037" cy="40256"/>
            </a:xfrm>
            <a:custGeom>
              <a:avLst/>
              <a:gdLst/>
              <a:ahLst/>
              <a:cxnLst/>
              <a:rect l="l" t="t" r="r" b="b"/>
              <a:pathLst>
                <a:path w="2497"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103;p62"/>
            <p:cNvSpPr/>
            <p:nvPr/>
          </p:nvSpPr>
          <p:spPr>
            <a:xfrm>
              <a:off x="4366274" y="3061760"/>
              <a:ext cx="47037" cy="40199"/>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104;p62"/>
            <p:cNvSpPr/>
            <p:nvPr/>
          </p:nvSpPr>
          <p:spPr>
            <a:xfrm>
              <a:off x="4366274" y="3119195"/>
              <a:ext cx="47037" cy="40143"/>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105;p62"/>
            <p:cNvSpPr/>
            <p:nvPr/>
          </p:nvSpPr>
          <p:spPr>
            <a:xfrm>
              <a:off x="4423691" y="3119195"/>
              <a:ext cx="46887" cy="40143"/>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106;p62"/>
            <p:cNvSpPr/>
            <p:nvPr/>
          </p:nvSpPr>
          <p:spPr>
            <a:xfrm>
              <a:off x="4481126" y="2717354"/>
              <a:ext cx="46868" cy="40275"/>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107;p62"/>
            <p:cNvSpPr/>
            <p:nvPr/>
          </p:nvSpPr>
          <p:spPr>
            <a:xfrm>
              <a:off x="4481126" y="2774789"/>
              <a:ext cx="46868" cy="40199"/>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108;p62"/>
            <p:cNvSpPr/>
            <p:nvPr/>
          </p:nvSpPr>
          <p:spPr>
            <a:xfrm>
              <a:off x="4481126" y="2832206"/>
              <a:ext cx="46868" cy="40199"/>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109;p62"/>
            <p:cNvSpPr/>
            <p:nvPr/>
          </p:nvSpPr>
          <p:spPr>
            <a:xfrm>
              <a:off x="4481126" y="2946907"/>
              <a:ext cx="46868" cy="40275"/>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110;p62"/>
            <p:cNvSpPr/>
            <p:nvPr/>
          </p:nvSpPr>
          <p:spPr>
            <a:xfrm>
              <a:off x="4481126" y="3004343"/>
              <a:ext cx="46868" cy="40256"/>
            </a:xfrm>
            <a:custGeom>
              <a:avLst/>
              <a:gdLst/>
              <a:ahLst/>
              <a:cxnLst/>
              <a:rect l="l" t="t" r="r" b="b"/>
              <a:pathLst>
                <a:path w="2488"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111;p62"/>
            <p:cNvSpPr/>
            <p:nvPr/>
          </p:nvSpPr>
          <p:spPr>
            <a:xfrm>
              <a:off x="4481126" y="3061760"/>
              <a:ext cx="46868" cy="40199"/>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112;p62"/>
            <p:cNvSpPr/>
            <p:nvPr/>
          </p:nvSpPr>
          <p:spPr>
            <a:xfrm>
              <a:off x="4481126" y="3119195"/>
              <a:ext cx="46868" cy="40143"/>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113;p62"/>
            <p:cNvSpPr/>
            <p:nvPr/>
          </p:nvSpPr>
          <p:spPr>
            <a:xfrm>
              <a:off x="4538543" y="2717354"/>
              <a:ext cx="46887" cy="40275"/>
            </a:xfrm>
            <a:custGeom>
              <a:avLst/>
              <a:gdLst/>
              <a:ahLst/>
              <a:cxnLst/>
              <a:rect l="l" t="t" r="r" b="b"/>
              <a:pathLst>
                <a:path w="2489" h="2138" extrusionOk="0">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114;p62"/>
            <p:cNvSpPr/>
            <p:nvPr/>
          </p:nvSpPr>
          <p:spPr>
            <a:xfrm>
              <a:off x="4538543" y="2774789"/>
              <a:ext cx="46887" cy="40199"/>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115;p62"/>
            <p:cNvSpPr/>
            <p:nvPr/>
          </p:nvSpPr>
          <p:spPr>
            <a:xfrm>
              <a:off x="4538543" y="2832206"/>
              <a:ext cx="46887" cy="40199"/>
            </a:xfrm>
            <a:custGeom>
              <a:avLst/>
              <a:gdLst/>
              <a:ahLst/>
              <a:cxnLst/>
              <a:rect l="l" t="t" r="r" b="b"/>
              <a:pathLst>
                <a:path w="2489" h="2134" extrusionOk="0">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116;p62"/>
            <p:cNvSpPr/>
            <p:nvPr/>
          </p:nvSpPr>
          <p:spPr>
            <a:xfrm>
              <a:off x="4538543" y="2946907"/>
              <a:ext cx="46887" cy="40275"/>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117;p62"/>
            <p:cNvSpPr/>
            <p:nvPr/>
          </p:nvSpPr>
          <p:spPr>
            <a:xfrm>
              <a:off x="4538543" y="3004343"/>
              <a:ext cx="46887" cy="40199"/>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118;p62"/>
            <p:cNvSpPr/>
            <p:nvPr/>
          </p:nvSpPr>
          <p:spPr>
            <a:xfrm>
              <a:off x="4538543" y="3061760"/>
              <a:ext cx="46887" cy="40199"/>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119;p62"/>
            <p:cNvSpPr/>
            <p:nvPr/>
          </p:nvSpPr>
          <p:spPr>
            <a:xfrm>
              <a:off x="4538543" y="3119195"/>
              <a:ext cx="46887" cy="40162"/>
            </a:xfrm>
            <a:custGeom>
              <a:avLst/>
              <a:gdLst/>
              <a:ahLst/>
              <a:cxnLst/>
              <a:rect l="l" t="t" r="r" b="b"/>
              <a:pathLst>
                <a:path w="2489" h="2132" extrusionOk="0">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120;p62"/>
            <p:cNvSpPr/>
            <p:nvPr/>
          </p:nvSpPr>
          <p:spPr>
            <a:xfrm>
              <a:off x="4538543" y="3176461"/>
              <a:ext cx="46887" cy="40275"/>
            </a:xfrm>
            <a:custGeom>
              <a:avLst/>
              <a:gdLst/>
              <a:ahLst/>
              <a:cxnLst/>
              <a:rect l="l" t="t" r="r" b="b"/>
              <a:pathLst>
                <a:path w="2489" h="2138" extrusionOk="0">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121;p62"/>
            <p:cNvSpPr/>
            <p:nvPr/>
          </p:nvSpPr>
          <p:spPr>
            <a:xfrm>
              <a:off x="4595979" y="2774789"/>
              <a:ext cx="46887" cy="40199"/>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122;p62"/>
            <p:cNvSpPr/>
            <p:nvPr/>
          </p:nvSpPr>
          <p:spPr>
            <a:xfrm>
              <a:off x="4595979" y="2832206"/>
              <a:ext cx="46887" cy="40199"/>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123;p62"/>
            <p:cNvSpPr/>
            <p:nvPr/>
          </p:nvSpPr>
          <p:spPr>
            <a:xfrm>
              <a:off x="4595979" y="2946907"/>
              <a:ext cx="46887" cy="40275"/>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124;p62"/>
            <p:cNvSpPr/>
            <p:nvPr/>
          </p:nvSpPr>
          <p:spPr>
            <a:xfrm>
              <a:off x="4595979" y="3004343"/>
              <a:ext cx="46887" cy="40256"/>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125;p62"/>
            <p:cNvSpPr/>
            <p:nvPr/>
          </p:nvSpPr>
          <p:spPr>
            <a:xfrm>
              <a:off x="4595979" y="3061760"/>
              <a:ext cx="46887" cy="40199"/>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126;p62"/>
            <p:cNvSpPr/>
            <p:nvPr/>
          </p:nvSpPr>
          <p:spPr>
            <a:xfrm>
              <a:off x="4595979" y="3119195"/>
              <a:ext cx="46887" cy="40143"/>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127;p62"/>
            <p:cNvSpPr/>
            <p:nvPr/>
          </p:nvSpPr>
          <p:spPr>
            <a:xfrm>
              <a:off x="4595979" y="3176461"/>
              <a:ext cx="46887" cy="40275"/>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128;p62"/>
            <p:cNvSpPr/>
            <p:nvPr/>
          </p:nvSpPr>
          <p:spPr>
            <a:xfrm>
              <a:off x="4595979" y="3233897"/>
              <a:ext cx="46887" cy="40256"/>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129;p62"/>
            <p:cNvSpPr/>
            <p:nvPr/>
          </p:nvSpPr>
          <p:spPr>
            <a:xfrm>
              <a:off x="4595979" y="3291313"/>
              <a:ext cx="46887" cy="40199"/>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130;p62"/>
            <p:cNvSpPr/>
            <p:nvPr/>
          </p:nvSpPr>
          <p:spPr>
            <a:xfrm>
              <a:off x="4595979" y="3578303"/>
              <a:ext cx="47037" cy="40256"/>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131;p62"/>
            <p:cNvSpPr/>
            <p:nvPr/>
          </p:nvSpPr>
          <p:spPr>
            <a:xfrm>
              <a:off x="4653395" y="2832206"/>
              <a:ext cx="46887" cy="40199"/>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132;p62"/>
            <p:cNvSpPr/>
            <p:nvPr/>
          </p:nvSpPr>
          <p:spPr>
            <a:xfrm>
              <a:off x="4653395" y="3693155"/>
              <a:ext cx="46887" cy="40256"/>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133;p62"/>
            <p:cNvSpPr/>
            <p:nvPr/>
          </p:nvSpPr>
          <p:spPr>
            <a:xfrm>
              <a:off x="4653395" y="3635870"/>
              <a:ext cx="46849" cy="40124"/>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134;p62"/>
            <p:cNvSpPr/>
            <p:nvPr/>
          </p:nvSpPr>
          <p:spPr>
            <a:xfrm>
              <a:off x="4653395" y="3578303"/>
              <a:ext cx="47037" cy="40256"/>
            </a:xfrm>
            <a:custGeom>
              <a:avLst/>
              <a:gdLst/>
              <a:ahLst/>
              <a:cxnLst/>
              <a:rect l="l" t="t" r="r" b="b"/>
              <a:pathLst>
                <a:path w="2497" h="2137" extrusionOk="0">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135;p62"/>
            <p:cNvSpPr/>
            <p:nvPr/>
          </p:nvSpPr>
          <p:spPr>
            <a:xfrm>
              <a:off x="4653395" y="3520867"/>
              <a:ext cx="46887" cy="40275"/>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136;p62"/>
            <p:cNvSpPr/>
            <p:nvPr/>
          </p:nvSpPr>
          <p:spPr>
            <a:xfrm>
              <a:off x="4653395" y="3463450"/>
              <a:ext cx="46887" cy="40256"/>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137;p62"/>
            <p:cNvSpPr/>
            <p:nvPr/>
          </p:nvSpPr>
          <p:spPr>
            <a:xfrm>
              <a:off x="4653395" y="3406166"/>
              <a:ext cx="46849" cy="40124"/>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138;p62"/>
            <p:cNvSpPr/>
            <p:nvPr/>
          </p:nvSpPr>
          <p:spPr>
            <a:xfrm>
              <a:off x="4653395" y="3348749"/>
              <a:ext cx="46887" cy="40199"/>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139;p62"/>
            <p:cNvSpPr/>
            <p:nvPr/>
          </p:nvSpPr>
          <p:spPr>
            <a:xfrm>
              <a:off x="4653395" y="3291313"/>
              <a:ext cx="46887" cy="40199"/>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140;p62"/>
            <p:cNvSpPr/>
            <p:nvPr/>
          </p:nvSpPr>
          <p:spPr>
            <a:xfrm>
              <a:off x="4653301" y="3233897"/>
              <a:ext cx="46981" cy="40256"/>
            </a:xfrm>
            <a:custGeom>
              <a:avLst/>
              <a:gdLst/>
              <a:ahLst/>
              <a:cxnLst/>
              <a:rect l="l" t="t" r="r" b="b"/>
              <a:pathLst>
                <a:path w="2494" h="2137" extrusionOk="0">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141;p62"/>
            <p:cNvSpPr/>
            <p:nvPr/>
          </p:nvSpPr>
          <p:spPr>
            <a:xfrm>
              <a:off x="4653395" y="3176461"/>
              <a:ext cx="46887" cy="40275"/>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142;p62"/>
            <p:cNvSpPr/>
            <p:nvPr/>
          </p:nvSpPr>
          <p:spPr>
            <a:xfrm>
              <a:off x="4653395" y="3119195"/>
              <a:ext cx="46887" cy="40143"/>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143;p62"/>
            <p:cNvSpPr/>
            <p:nvPr/>
          </p:nvSpPr>
          <p:spPr>
            <a:xfrm>
              <a:off x="4653395" y="3061760"/>
              <a:ext cx="46887" cy="40199"/>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144;p62"/>
            <p:cNvSpPr/>
            <p:nvPr/>
          </p:nvSpPr>
          <p:spPr>
            <a:xfrm>
              <a:off x="4653395" y="3004343"/>
              <a:ext cx="46887" cy="40256"/>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145;p62"/>
            <p:cNvSpPr/>
            <p:nvPr/>
          </p:nvSpPr>
          <p:spPr>
            <a:xfrm>
              <a:off x="4653395" y="2946907"/>
              <a:ext cx="46887" cy="40275"/>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146;p62"/>
            <p:cNvSpPr/>
            <p:nvPr/>
          </p:nvSpPr>
          <p:spPr>
            <a:xfrm>
              <a:off x="4653395" y="2889641"/>
              <a:ext cx="46887" cy="40143"/>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147;p62"/>
            <p:cNvSpPr/>
            <p:nvPr/>
          </p:nvSpPr>
          <p:spPr>
            <a:xfrm>
              <a:off x="4595979" y="2889641"/>
              <a:ext cx="46887" cy="40143"/>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148;p62"/>
            <p:cNvSpPr/>
            <p:nvPr/>
          </p:nvSpPr>
          <p:spPr>
            <a:xfrm>
              <a:off x="4538543" y="2889641"/>
              <a:ext cx="46887" cy="40105"/>
            </a:xfrm>
            <a:custGeom>
              <a:avLst/>
              <a:gdLst/>
              <a:ahLst/>
              <a:cxnLst/>
              <a:rect l="l" t="t" r="r" b="b"/>
              <a:pathLst>
                <a:path w="2489" h="2129" extrusionOk="0">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149;p62"/>
            <p:cNvSpPr/>
            <p:nvPr/>
          </p:nvSpPr>
          <p:spPr>
            <a:xfrm>
              <a:off x="4481126" y="2889641"/>
              <a:ext cx="46868" cy="40143"/>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150;p62"/>
            <p:cNvSpPr/>
            <p:nvPr/>
          </p:nvSpPr>
          <p:spPr>
            <a:xfrm>
              <a:off x="5112522" y="3176461"/>
              <a:ext cx="46868" cy="40275"/>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151;p62"/>
            <p:cNvSpPr/>
            <p:nvPr/>
          </p:nvSpPr>
          <p:spPr>
            <a:xfrm>
              <a:off x="5112522" y="3119195"/>
              <a:ext cx="46868" cy="40199"/>
            </a:xfrm>
            <a:custGeom>
              <a:avLst/>
              <a:gdLst/>
              <a:ahLst/>
              <a:cxnLst/>
              <a:rect l="l" t="t" r="r" b="b"/>
              <a:pathLst>
                <a:path w="2488" h="2134" extrusionOk="0">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152;p62"/>
            <p:cNvSpPr/>
            <p:nvPr/>
          </p:nvSpPr>
          <p:spPr>
            <a:xfrm>
              <a:off x="5112522" y="3061760"/>
              <a:ext cx="46868" cy="40199"/>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153;p62"/>
            <p:cNvSpPr/>
            <p:nvPr/>
          </p:nvSpPr>
          <p:spPr>
            <a:xfrm>
              <a:off x="5055086" y="3233897"/>
              <a:ext cx="47037" cy="40256"/>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154;p62"/>
            <p:cNvSpPr/>
            <p:nvPr/>
          </p:nvSpPr>
          <p:spPr>
            <a:xfrm>
              <a:off x="5055086" y="3176461"/>
              <a:ext cx="47037" cy="40275"/>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155;p62"/>
            <p:cNvSpPr/>
            <p:nvPr/>
          </p:nvSpPr>
          <p:spPr>
            <a:xfrm>
              <a:off x="5055086" y="3119195"/>
              <a:ext cx="47037" cy="40143"/>
            </a:xfrm>
            <a:custGeom>
              <a:avLst/>
              <a:gdLst/>
              <a:ahLst/>
              <a:cxnLst/>
              <a:rect l="l" t="t" r="r" b="b"/>
              <a:pathLst>
                <a:path w="2497" h="2131" extrusionOk="0">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156;p62"/>
            <p:cNvSpPr/>
            <p:nvPr/>
          </p:nvSpPr>
          <p:spPr>
            <a:xfrm>
              <a:off x="5055086" y="3061760"/>
              <a:ext cx="47037" cy="40199"/>
            </a:xfrm>
            <a:custGeom>
              <a:avLst/>
              <a:gdLst/>
              <a:ahLst/>
              <a:cxnLst/>
              <a:rect l="l" t="t" r="r" b="b"/>
              <a:pathLst>
                <a:path w="2497" h="2134" extrusionOk="0">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157;p62"/>
            <p:cNvSpPr/>
            <p:nvPr/>
          </p:nvSpPr>
          <p:spPr>
            <a:xfrm>
              <a:off x="5055086" y="3004343"/>
              <a:ext cx="47037" cy="40256"/>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158;p62"/>
            <p:cNvSpPr/>
            <p:nvPr/>
          </p:nvSpPr>
          <p:spPr>
            <a:xfrm>
              <a:off x="4997651" y="3291313"/>
              <a:ext cx="47037" cy="40199"/>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159;p62"/>
            <p:cNvSpPr/>
            <p:nvPr/>
          </p:nvSpPr>
          <p:spPr>
            <a:xfrm>
              <a:off x="4997651" y="3233897"/>
              <a:ext cx="47037" cy="40256"/>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160;p62"/>
            <p:cNvSpPr/>
            <p:nvPr/>
          </p:nvSpPr>
          <p:spPr>
            <a:xfrm>
              <a:off x="4997651" y="3061760"/>
              <a:ext cx="47037" cy="40199"/>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161;p62"/>
            <p:cNvSpPr/>
            <p:nvPr/>
          </p:nvSpPr>
          <p:spPr>
            <a:xfrm>
              <a:off x="4997651" y="3004343"/>
              <a:ext cx="47037" cy="40256"/>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162;p62"/>
            <p:cNvSpPr/>
            <p:nvPr/>
          </p:nvSpPr>
          <p:spPr>
            <a:xfrm>
              <a:off x="4997651" y="2946907"/>
              <a:ext cx="47037" cy="40275"/>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163;p62"/>
            <p:cNvSpPr/>
            <p:nvPr/>
          </p:nvSpPr>
          <p:spPr>
            <a:xfrm>
              <a:off x="4940385" y="3578303"/>
              <a:ext cx="47037" cy="40256"/>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164;p62"/>
            <p:cNvSpPr/>
            <p:nvPr/>
          </p:nvSpPr>
          <p:spPr>
            <a:xfrm>
              <a:off x="4940385" y="3520867"/>
              <a:ext cx="46887" cy="40275"/>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165;p62"/>
            <p:cNvSpPr/>
            <p:nvPr/>
          </p:nvSpPr>
          <p:spPr>
            <a:xfrm>
              <a:off x="4940385" y="3463450"/>
              <a:ext cx="46887" cy="40256"/>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166;p62"/>
            <p:cNvSpPr/>
            <p:nvPr/>
          </p:nvSpPr>
          <p:spPr>
            <a:xfrm>
              <a:off x="4940385" y="3406166"/>
              <a:ext cx="46887" cy="40124"/>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167;p62"/>
            <p:cNvSpPr/>
            <p:nvPr/>
          </p:nvSpPr>
          <p:spPr>
            <a:xfrm>
              <a:off x="4940385" y="3348749"/>
              <a:ext cx="46887" cy="40199"/>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168;p62"/>
            <p:cNvSpPr/>
            <p:nvPr/>
          </p:nvSpPr>
          <p:spPr>
            <a:xfrm>
              <a:off x="4940385" y="3291313"/>
              <a:ext cx="46887" cy="40199"/>
            </a:xfrm>
            <a:custGeom>
              <a:avLst/>
              <a:gdLst/>
              <a:ahLst/>
              <a:cxnLst/>
              <a:rect l="l" t="t" r="r" b="b"/>
              <a:pathLst>
                <a:path w="2489" h="2134" extrusionOk="0">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169;p62"/>
            <p:cNvSpPr/>
            <p:nvPr/>
          </p:nvSpPr>
          <p:spPr>
            <a:xfrm>
              <a:off x="4940385" y="2946907"/>
              <a:ext cx="46887" cy="40275"/>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170;p62"/>
            <p:cNvSpPr/>
            <p:nvPr/>
          </p:nvSpPr>
          <p:spPr>
            <a:xfrm>
              <a:off x="4940385" y="2889641"/>
              <a:ext cx="46887" cy="40143"/>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171;p62"/>
            <p:cNvSpPr/>
            <p:nvPr/>
          </p:nvSpPr>
          <p:spPr>
            <a:xfrm>
              <a:off x="4882968" y="3635870"/>
              <a:ext cx="46868" cy="40124"/>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172;p62"/>
            <p:cNvSpPr/>
            <p:nvPr/>
          </p:nvSpPr>
          <p:spPr>
            <a:xfrm>
              <a:off x="4882968" y="3578303"/>
              <a:ext cx="47018" cy="40256"/>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173;p62"/>
            <p:cNvSpPr/>
            <p:nvPr/>
          </p:nvSpPr>
          <p:spPr>
            <a:xfrm>
              <a:off x="4882968" y="2889641"/>
              <a:ext cx="46868" cy="40143"/>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174;p62"/>
            <p:cNvSpPr/>
            <p:nvPr/>
          </p:nvSpPr>
          <p:spPr>
            <a:xfrm>
              <a:off x="4882968" y="2832206"/>
              <a:ext cx="46868" cy="40199"/>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175;p62"/>
            <p:cNvSpPr/>
            <p:nvPr/>
          </p:nvSpPr>
          <p:spPr>
            <a:xfrm>
              <a:off x="4825532" y="3808007"/>
              <a:ext cx="47037" cy="40199"/>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176;p62"/>
            <p:cNvSpPr/>
            <p:nvPr/>
          </p:nvSpPr>
          <p:spPr>
            <a:xfrm>
              <a:off x="4825532" y="3750572"/>
              <a:ext cx="47037" cy="40199"/>
            </a:xfrm>
            <a:custGeom>
              <a:avLst/>
              <a:gdLst/>
              <a:ahLst/>
              <a:cxnLst/>
              <a:rect l="l" t="t" r="r" b="b"/>
              <a:pathLst>
                <a:path w="2497" h="2134" extrusionOk="0">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177;p62"/>
            <p:cNvSpPr/>
            <p:nvPr/>
          </p:nvSpPr>
          <p:spPr>
            <a:xfrm>
              <a:off x="4825532" y="3693155"/>
              <a:ext cx="47037" cy="40256"/>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178;p62"/>
            <p:cNvSpPr/>
            <p:nvPr/>
          </p:nvSpPr>
          <p:spPr>
            <a:xfrm>
              <a:off x="4825532" y="3635870"/>
              <a:ext cx="47037" cy="40124"/>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179;p62"/>
            <p:cNvSpPr/>
            <p:nvPr/>
          </p:nvSpPr>
          <p:spPr>
            <a:xfrm>
              <a:off x="4825532" y="2774789"/>
              <a:ext cx="47037" cy="40199"/>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180;p62"/>
            <p:cNvSpPr/>
            <p:nvPr/>
          </p:nvSpPr>
          <p:spPr>
            <a:xfrm>
              <a:off x="4768097" y="3808007"/>
              <a:ext cx="47037" cy="40199"/>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181;p62"/>
            <p:cNvSpPr/>
            <p:nvPr/>
          </p:nvSpPr>
          <p:spPr>
            <a:xfrm>
              <a:off x="4768097" y="2774789"/>
              <a:ext cx="47037" cy="40199"/>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182;p62"/>
            <p:cNvSpPr/>
            <p:nvPr/>
          </p:nvSpPr>
          <p:spPr>
            <a:xfrm>
              <a:off x="4768097" y="2717354"/>
              <a:ext cx="47037" cy="40275"/>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183;p62"/>
            <p:cNvSpPr/>
            <p:nvPr/>
          </p:nvSpPr>
          <p:spPr>
            <a:xfrm>
              <a:off x="4710831" y="3808007"/>
              <a:ext cx="46887" cy="40199"/>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184;p62"/>
            <p:cNvSpPr/>
            <p:nvPr/>
          </p:nvSpPr>
          <p:spPr>
            <a:xfrm>
              <a:off x="4710831" y="2774789"/>
              <a:ext cx="46887" cy="40199"/>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185;p62"/>
            <p:cNvSpPr/>
            <p:nvPr/>
          </p:nvSpPr>
          <p:spPr>
            <a:xfrm>
              <a:off x="4710831" y="2717354"/>
              <a:ext cx="46887" cy="40275"/>
            </a:xfrm>
            <a:custGeom>
              <a:avLst/>
              <a:gdLst/>
              <a:ahLst/>
              <a:cxnLst/>
              <a:rect l="l" t="t" r="r" b="b"/>
              <a:pathLst>
                <a:path w="2489" h="2138" extrusionOk="0">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186;p62"/>
            <p:cNvSpPr/>
            <p:nvPr/>
          </p:nvSpPr>
          <p:spPr>
            <a:xfrm>
              <a:off x="4653395" y="3808007"/>
              <a:ext cx="46887" cy="40199"/>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187;p62"/>
            <p:cNvSpPr/>
            <p:nvPr/>
          </p:nvSpPr>
          <p:spPr>
            <a:xfrm>
              <a:off x="4653395" y="3750572"/>
              <a:ext cx="46887" cy="40199"/>
            </a:xfrm>
            <a:custGeom>
              <a:avLst/>
              <a:gdLst/>
              <a:ahLst/>
              <a:cxnLst/>
              <a:rect l="l" t="t" r="r" b="b"/>
              <a:pathLst>
                <a:path w="2489" h="2134" extrusionOk="0">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188;p62"/>
            <p:cNvSpPr/>
            <p:nvPr/>
          </p:nvSpPr>
          <p:spPr>
            <a:xfrm>
              <a:off x="4653395" y="2774789"/>
              <a:ext cx="46887" cy="40199"/>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189;p62"/>
            <p:cNvSpPr/>
            <p:nvPr/>
          </p:nvSpPr>
          <p:spPr>
            <a:xfrm>
              <a:off x="4653395" y="2717354"/>
              <a:ext cx="46887" cy="40275"/>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190;p62"/>
            <p:cNvSpPr/>
            <p:nvPr/>
          </p:nvSpPr>
          <p:spPr>
            <a:xfrm>
              <a:off x="4595979" y="3750572"/>
              <a:ext cx="46887" cy="40199"/>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191;p62"/>
            <p:cNvSpPr/>
            <p:nvPr/>
          </p:nvSpPr>
          <p:spPr>
            <a:xfrm>
              <a:off x="4595979" y="3693155"/>
              <a:ext cx="46887" cy="40256"/>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1192;p62"/>
            <p:cNvSpPr/>
            <p:nvPr/>
          </p:nvSpPr>
          <p:spPr>
            <a:xfrm>
              <a:off x="4595979" y="3635870"/>
              <a:ext cx="46887" cy="40124"/>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1193;p62"/>
            <p:cNvSpPr/>
            <p:nvPr/>
          </p:nvSpPr>
          <p:spPr>
            <a:xfrm>
              <a:off x="4595979" y="3520867"/>
              <a:ext cx="46887" cy="40275"/>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1194;p62"/>
            <p:cNvSpPr/>
            <p:nvPr/>
          </p:nvSpPr>
          <p:spPr>
            <a:xfrm>
              <a:off x="4595979" y="3463450"/>
              <a:ext cx="46887" cy="40256"/>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1195;p62"/>
            <p:cNvSpPr/>
            <p:nvPr/>
          </p:nvSpPr>
          <p:spPr>
            <a:xfrm>
              <a:off x="4595979" y="3406166"/>
              <a:ext cx="46887" cy="40124"/>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1196;p62"/>
            <p:cNvSpPr/>
            <p:nvPr/>
          </p:nvSpPr>
          <p:spPr>
            <a:xfrm>
              <a:off x="4595979" y="3348749"/>
              <a:ext cx="46887" cy="40199"/>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1197;p62"/>
            <p:cNvSpPr/>
            <p:nvPr/>
          </p:nvSpPr>
          <p:spPr>
            <a:xfrm>
              <a:off x="4595979" y="2717354"/>
              <a:ext cx="46887" cy="40275"/>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1198;p62"/>
            <p:cNvSpPr/>
            <p:nvPr/>
          </p:nvSpPr>
          <p:spPr>
            <a:xfrm>
              <a:off x="4538543" y="3578303"/>
              <a:ext cx="46887" cy="40256"/>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1199;p62"/>
            <p:cNvSpPr/>
            <p:nvPr/>
          </p:nvSpPr>
          <p:spPr>
            <a:xfrm>
              <a:off x="4538543" y="3520867"/>
              <a:ext cx="46887" cy="40275"/>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200;p62"/>
            <p:cNvSpPr/>
            <p:nvPr/>
          </p:nvSpPr>
          <p:spPr>
            <a:xfrm>
              <a:off x="4538543" y="3348749"/>
              <a:ext cx="46887" cy="40199"/>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201;p62"/>
            <p:cNvSpPr/>
            <p:nvPr/>
          </p:nvSpPr>
          <p:spPr>
            <a:xfrm>
              <a:off x="4538543" y="3291313"/>
              <a:ext cx="46887" cy="40199"/>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202;p62"/>
            <p:cNvSpPr/>
            <p:nvPr/>
          </p:nvSpPr>
          <p:spPr>
            <a:xfrm>
              <a:off x="4538449" y="3233897"/>
              <a:ext cx="46981" cy="40256"/>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203;p62"/>
            <p:cNvSpPr/>
            <p:nvPr/>
          </p:nvSpPr>
          <p:spPr>
            <a:xfrm>
              <a:off x="4538543" y="2659937"/>
              <a:ext cx="46887" cy="40256"/>
            </a:xfrm>
            <a:custGeom>
              <a:avLst/>
              <a:gdLst/>
              <a:ahLst/>
              <a:cxnLst/>
              <a:rect l="l" t="t" r="r" b="b"/>
              <a:pathLst>
                <a:path w="2489" h="2137" extrusionOk="0">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1204;p62"/>
            <p:cNvSpPr/>
            <p:nvPr/>
          </p:nvSpPr>
          <p:spPr>
            <a:xfrm>
              <a:off x="4481013" y="3233897"/>
              <a:ext cx="46981" cy="40256"/>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1205;p62"/>
            <p:cNvSpPr/>
            <p:nvPr/>
          </p:nvSpPr>
          <p:spPr>
            <a:xfrm>
              <a:off x="4481126" y="3176461"/>
              <a:ext cx="46868" cy="40275"/>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206;p62"/>
            <p:cNvSpPr/>
            <p:nvPr/>
          </p:nvSpPr>
          <p:spPr>
            <a:xfrm>
              <a:off x="4481126" y="2659937"/>
              <a:ext cx="46868" cy="40256"/>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207;p62"/>
            <p:cNvSpPr/>
            <p:nvPr/>
          </p:nvSpPr>
          <p:spPr>
            <a:xfrm>
              <a:off x="4423691" y="3176461"/>
              <a:ext cx="46887" cy="40275"/>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208;p62"/>
            <p:cNvSpPr/>
            <p:nvPr/>
          </p:nvSpPr>
          <p:spPr>
            <a:xfrm>
              <a:off x="4423691" y="2659937"/>
              <a:ext cx="46887" cy="40256"/>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209;p62"/>
            <p:cNvSpPr/>
            <p:nvPr/>
          </p:nvSpPr>
          <p:spPr>
            <a:xfrm>
              <a:off x="4423691" y="2602652"/>
              <a:ext cx="46887" cy="40162"/>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210;p62"/>
            <p:cNvSpPr/>
            <p:nvPr/>
          </p:nvSpPr>
          <p:spPr>
            <a:xfrm>
              <a:off x="4366274" y="3176461"/>
              <a:ext cx="47037" cy="40275"/>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211;p62"/>
            <p:cNvSpPr/>
            <p:nvPr/>
          </p:nvSpPr>
          <p:spPr>
            <a:xfrm>
              <a:off x="4366274" y="2659937"/>
              <a:ext cx="47037" cy="40256"/>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1212;p62"/>
            <p:cNvSpPr/>
            <p:nvPr/>
          </p:nvSpPr>
          <p:spPr>
            <a:xfrm>
              <a:off x="4366274" y="2602652"/>
              <a:ext cx="47037" cy="40162"/>
            </a:xfrm>
            <a:custGeom>
              <a:avLst/>
              <a:gdLst/>
              <a:ahLst/>
              <a:cxnLst/>
              <a:rect l="l" t="t" r="r" b="b"/>
              <a:pathLst>
                <a:path w="2497"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1213;p62"/>
            <p:cNvSpPr/>
            <p:nvPr/>
          </p:nvSpPr>
          <p:spPr>
            <a:xfrm>
              <a:off x="4308839" y="3176461"/>
              <a:ext cx="47037" cy="40275"/>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1214;p62"/>
            <p:cNvSpPr/>
            <p:nvPr/>
          </p:nvSpPr>
          <p:spPr>
            <a:xfrm>
              <a:off x="4308839" y="3119195"/>
              <a:ext cx="47037" cy="40143"/>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1215;p62"/>
            <p:cNvSpPr/>
            <p:nvPr/>
          </p:nvSpPr>
          <p:spPr>
            <a:xfrm>
              <a:off x="4308839" y="2659937"/>
              <a:ext cx="47037" cy="40256"/>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1216;p62"/>
            <p:cNvSpPr/>
            <p:nvPr/>
          </p:nvSpPr>
          <p:spPr>
            <a:xfrm>
              <a:off x="4308839" y="2602652"/>
              <a:ext cx="47037" cy="40162"/>
            </a:xfrm>
            <a:custGeom>
              <a:avLst/>
              <a:gdLst/>
              <a:ahLst/>
              <a:cxnLst/>
              <a:rect l="l" t="t" r="r" b="b"/>
              <a:pathLst>
                <a:path w="2497" h="2132" extrusionOk="0">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1217;p62"/>
            <p:cNvSpPr/>
            <p:nvPr/>
          </p:nvSpPr>
          <p:spPr>
            <a:xfrm>
              <a:off x="4251573" y="3119195"/>
              <a:ext cx="46868" cy="40143"/>
            </a:xfrm>
            <a:custGeom>
              <a:avLst/>
              <a:gdLst/>
              <a:ahLst/>
              <a:cxnLst/>
              <a:rect l="l" t="t" r="r" b="b"/>
              <a:pathLst>
                <a:path w="2488"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1218;p62"/>
            <p:cNvSpPr/>
            <p:nvPr/>
          </p:nvSpPr>
          <p:spPr>
            <a:xfrm>
              <a:off x="4251573" y="2774789"/>
              <a:ext cx="46868" cy="40199"/>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1219;p62"/>
            <p:cNvSpPr/>
            <p:nvPr/>
          </p:nvSpPr>
          <p:spPr>
            <a:xfrm>
              <a:off x="4251573" y="2717354"/>
              <a:ext cx="46868" cy="40275"/>
            </a:xfrm>
            <a:custGeom>
              <a:avLst/>
              <a:gdLst/>
              <a:ahLst/>
              <a:cxnLst/>
              <a:rect l="l" t="t" r="r" b="b"/>
              <a:pathLst>
                <a:path w="2488" h="2138" extrusionOk="0">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1220;p62"/>
            <p:cNvSpPr/>
            <p:nvPr/>
          </p:nvSpPr>
          <p:spPr>
            <a:xfrm>
              <a:off x="4251573" y="2659937"/>
              <a:ext cx="46868" cy="40256"/>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1221;p62"/>
            <p:cNvSpPr/>
            <p:nvPr/>
          </p:nvSpPr>
          <p:spPr>
            <a:xfrm>
              <a:off x="4194137" y="3119195"/>
              <a:ext cx="46887" cy="40143"/>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1222;p62"/>
            <p:cNvSpPr/>
            <p:nvPr/>
          </p:nvSpPr>
          <p:spPr>
            <a:xfrm>
              <a:off x="4194137" y="3061760"/>
              <a:ext cx="46887" cy="40199"/>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1223;p62"/>
            <p:cNvSpPr/>
            <p:nvPr/>
          </p:nvSpPr>
          <p:spPr>
            <a:xfrm>
              <a:off x="4194137" y="2832206"/>
              <a:ext cx="46887" cy="40199"/>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1224;p62"/>
            <p:cNvSpPr/>
            <p:nvPr/>
          </p:nvSpPr>
          <p:spPr>
            <a:xfrm>
              <a:off x="4194137" y="2774789"/>
              <a:ext cx="46887" cy="40199"/>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1225;p62"/>
            <p:cNvSpPr/>
            <p:nvPr/>
          </p:nvSpPr>
          <p:spPr>
            <a:xfrm>
              <a:off x="4136720" y="3061760"/>
              <a:ext cx="46868" cy="40199"/>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1226;p62"/>
            <p:cNvSpPr/>
            <p:nvPr/>
          </p:nvSpPr>
          <p:spPr>
            <a:xfrm>
              <a:off x="4136720" y="3004343"/>
              <a:ext cx="46868" cy="40256"/>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1227;p62"/>
            <p:cNvSpPr/>
            <p:nvPr/>
          </p:nvSpPr>
          <p:spPr>
            <a:xfrm>
              <a:off x="4136720" y="2946907"/>
              <a:ext cx="46868" cy="40275"/>
            </a:xfrm>
            <a:custGeom>
              <a:avLst/>
              <a:gdLst/>
              <a:ahLst/>
              <a:cxnLst/>
              <a:rect l="l" t="t" r="r" b="b"/>
              <a:pathLst>
                <a:path w="2488" h="2138" extrusionOk="0">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1228;p62"/>
            <p:cNvSpPr/>
            <p:nvPr/>
          </p:nvSpPr>
          <p:spPr>
            <a:xfrm>
              <a:off x="4136720" y="2889641"/>
              <a:ext cx="46868" cy="40143"/>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1229;p62"/>
            <p:cNvSpPr/>
            <p:nvPr/>
          </p:nvSpPr>
          <p:spPr>
            <a:xfrm>
              <a:off x="4136720" y="2832206"/>
              <a:ext cx="46868" cy="40199"/>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1230;p62"/>
            <p:cNvSpPr/>
            <p:nvPr/>
          </p:nvSpPr>
          <p:spPr>
            <a:xfrm>
              <a:off x="4882968" y="2946907"/>
              <a:ext cx="46868" cy="40275"/>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1231;p62"/>
            <p:cNvSpPr/>
            <p:nvPr/>
          </p:nvSpPr>
          <p:spPr>
            <a:xfrm>
              <a:off x="4079285" y="1569434"/>
              <a:ext cx="47037" cy="40199"/>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1232;p62"/>
            <p:cNvSpPr/>
            <p:nvPr/>
          </p:nvSpPr>
          <p:spPr>
            <a:xfrm>
              <a:off x="4022019" y="1569434"/>
              <a:ext cx="46868" cy="40199"/>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1233;p62"/>
            <p:cNvSpPr/>
            <p:nvPr/>
          </p:nvSpPr>
          <p:spPr>
            <a:xfrm>
              <a:off x="4997651" y="1971106"/>
              <a:ext cx="47037" cy="40275"/>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1234;p62"/>
            <p:cNvSpPr/>
            <p:nvPr/>
          </p:nvSpPr>
          <p:spPr>
            <a:xfrm>
              <a:off x="4997651" y="2028542"/>
              <a:ext cx="47037" cy="40199"/>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1235;p62"/>
            <p:cNvSpPr/>
            <p:nvPr/>
          </p:nvSpPr>
          <p:spPr>
            <a:xfrm>
              <a:off x="4997651" y="2085977"/>
              <a:ext cx="47037" cy="40180"/>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1236;p62"/>
            <p:cNvSpPr/>
            <p:nvPr/>
          </p:nvSpPr>
          <p:spPr>
            <a:xfrm>
              <a:off x="4997651" y="2143394"/>
              <a:ext cx="47037" cy="40199"/>
            </a:xfrm>
            <a:custGeom>
              <a:avLst/>
              <a:gdLst/>
              <a:ahLst/>
              <a:cxnLst/>
              <a:rect l="l" t="t" r="r" b="b"/>
              <a:pathLst>
                <a:path w="2497" h="2134" extrusionOk="0">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1237;p62"/>
            <p:cNvSpPr/>
            <p:nvPr/>
          </p:nvSpPr>
          <p:spPr>
            <a:xfrm>
              <a:off x="4997651" y="2200660"/>
              <a:ext cx="47037" cy="40275"/>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1238;p62"/>
            <p:cNvSpPr/>
            <p:nvPr/>
          </p:nvSpPr>
          <p:spPr>
            <a:xfrm>
              <a:off x="4997651" y="2258095"/>
              <a:ext cx="47037" cy="40275"/>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1239;p62"/>
            <p:cNvSpPr/>
            <p:nvPr/>
          </p:nvSpPr>
          <p:spPr>
            <a:xfrm>
              <a:off x="4997651" y="2315531"/>
              <a:ext cx="47037" cy="40180"/>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1240;p62"/>
            <p:cNvSpPr/>
            <p:nvPr/>
          </p:nvSpPr>
          <p:spPr>
            <a:xfrm>
              <a:off x="4710831" y="2143394"/>
              <a:ext cx="46887" cy="40199"/>
            </a:xfrm>
            <a:custGeom>
              <a:avLst/>
              <a:gdLst/>
              <a:ahLst/>
              <a:cxnLst/>
              <a:rect l="l" t="t" r="r" b="b"/>
              <a:pathLst>
                <a:path w="2489" h="2134" extrusionOk="0">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1241;p62"/>
            <p:cNvSpPr/>
            <p:nvPr/>
          </p:nvSpPr>
          <p:spPr>
            <a:xfrm>
              <a:off x="4710831" y="2200660"/>
              <a:ext cx="46887" cy="40275"/>
            </a:xfrm>
            <a:custGeom>
              <a:avLst/>
              <a:gdLst/>
              <a:ahLst/>
              <a:cxnLst/>
              <a:rect l="l" t="t" r="r" b="b"/>
              <a:pathLst>
                <a:path w="2489" h="2138" extrusionOk="0">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1242;p62"/>
            <p:cNvSpPr/>
            <p:nvPr/>
          </p:nvSpPr>
          <p:spPr>
            <a:xfrm>
              <a:off x="4481126" y="2200660"/>
              <a:ext cx="46868" cy="40275"/>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1243;p62"/>
            <p:cNvSpPr/>
            <p:nvPr/>
          </p:nvSpPr>
          <p:spPr>
            <a:xfrm>
              <a:off x="4538543" y="2258095"/>
              <a:ext cx="46887" cy="40275"/>
            </a:xfrm>
            <a:custGeom>
              <a:avLst/>
              <a:gdLst/>
              <a:ahLst/>
              <a:cxnLst/>
              <a:rect l="l" t="t" r="r" b="b"/>
              <a:pathLst>
                <a:path w="2489" h="2138" extrusionOk="0">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1244;p62"/>
            <p:cNvSpPr/>
            <p:nvPr/>
          </p:nvSpPr>
          <p:spPr>
            <a:xfrm>
              <a:off x="4538543" y="2200660"/>
              <a:ext cx="46887" cy="40275"/>
            </a:xfrm>
            <a:custGeom>
              <a:avLst/>
              <a:gdLst/>
              <a:ahLst/>
              <a:cxnLst/>
              <a:rect l="l" t="t" r="r" b="b"/>
              <a:pathLst>
                <a:path w="2489" h="2138" extrusionOk="0">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245;p62"/>
            <p:cNvSpPr/>
            <p:nvPr/>
          </p:nvSpPr>
          <p:spPr>
            <a:xfrm>
              <a:off x="4595979" y="2200660"/>
              <a:ext cx="46887" cy="40275"/>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1246;p62"/>
            <p:cNvSpPr/>
            <p:nvPr/>
          </p:nvSpPr>
          <p:spPr>
            <a:xfrm>
              <a:off x="4653395" y="2200660"/>
              <a:ext cx="46887" cy="40275"/>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1247;p62"/>
            <p:cNvSpPr/>
            <p:nvPr/>
          </p:nvSpPr>
          <p:spPr>
            <a:xfrm>
              <a:off x="4653395" y="2258095"/>
              <a:ext cx="46887" cy="40275"/>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1248;p62"/>
            <p:cNvSpPr/>
            <p:nvPr/>
          </p:nvSpPr>
          <p:spPr>
            <a:xfrm>
              <a:off x="4710831" y="2258095"/>
              <a:ext cx="46887" cy="40275"/>
            </a:xfrm>
            <a:custGeom>
              <a:avLst/>
              <a:gdLst/>
              <a:ahLst/>
              <a:cxnLst/>
              <a:rect l="l" t="t" r="r" b="b"/>
              <a:pathLst>
                <a:path w="2489" h="2138" extrusionOk="0">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1249;p62"/>
            <p:cNvSpPr/>
            <p:nvPr/>
          </p:nvSpPr>
          <p:spPr>
            <a:xfrm>
              <a:off x="4710831" y="2315531"/>
              <a:ext cx="46887" cy="40180"/>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1250;p62"/>
            <p:cNvSpPr/>
            <p:nvPr/>
          </p:nvSpPr>
          <p:spPr>
            <a:xfrm>
              <a:off x="4768097" y="2143394"/>
              <a:ext cx="47037" cy="40143"/>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1251;p62"/>
            <p:cNvSpPr/>
            <p:nvPr/>
          </p:nvSpPr>
          <p:spPr>
            <a:xfrm>
              <a:off x="4768097" y="2200660"/>
              <a:ext cx="47037" cy="40275"/>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1252;p62"/>
            <p:cNvSpPr/>
            <p:nvPr/>
          </p:nvSpPr>
          <p:spPr>
            <a:xfrm>
              <a:off x="4768097" y="2258095"/>
              <a:ext cx="47037" cy="40275"/>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253;p62"/>
            <p:cNvSpPr/>
            <p:nvPr/>
          </p:nvSpPr>
          <p:spPr>
            <a:xfrm>
              <a:off x="4768097" y="2315531"/>
              <a:ext cx="47037" cy="40180"/>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1254;p62"/>
            <p:cNvSpPr/>
            <p:nvPr/>
          </p:nvSpPr>
          <p:spPr>
            <a:xfrm>
              <a:off x="4825532" y="2028542"/>
              <a:ext cx="47037" cy="40199"/>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1255;p62"/>
            <p:cNvSpPr/>
            <p:nvPr/>
          </p:nvSpPr>
          <p:spPr>
            <a:xfrm>
              <a:off x="4825532" y="2085977"/>
              <a:ext cx="47037" cy="40180"/>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256;p62"/>
            <p:cNvSpPr/>
            <p:nvPr/>
          </p:nvSpPr>
          <p:spPr>
            <a:xfrm>
              <a:off x="4825532" y="2143394"/>
              <a:ext cx="47037" cy="40199"/>
            </a:xfrm>
            <a:custGeom>
              <a:avLst/>
              <a:gdLst/>
              <a:ahLst/>
              <a:cxnLst/>
              <a:rect l="l" t="t" r="r" b="b"/>
              <a:pathLst>
                <a:path w="2497" h="2134" extrusionOk="0">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1257;p62"/>
            <p:cNvSpPr/>
            <p:nvPr/>
          </p:nvSpPr>
          <p:spPr>
            <a:xfrm>
              <a:off x="4825532" y="2200660"/>
              <a:ext cx="47037" cy="40275"/>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1258;p62"/>
            <p:cNvSpPr/>
            <p:nvPr/>
          </p:nvSpPr>
          <p:spPr>
            <a:xfrm>
              <a:off x="4825532" y="2258095"/>
              <a:ext cx="47037" cy="40275"/>
            </a:xfrm>
            <a:custGeom>
              <a:avLst/>
              <a:gdLst/>
              <a:ahLst/>
              <a:cxnLst/>
              <a:rect l="l" t="t" r="r" b="b"/>
              <a:pathLst>
                <a:path w="2497" h="2138" extrusionOk="0">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1259;p62"/>
            <p:cNvSpPr/>
            <p:nvPr/>
          </p:nvSpPr>
          <p:spPr>
            <a:xfrm>
              <a:off x="4825532" y="2315531"/>
              <a:ext cx="47037" cy="40180"/>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1260;p62"/>
            <p:cNvSpPr/>
            <p:nvPr/>
          </p:nvSpPr>
          <p:spPr>
            <a:xfrm>
              <a:off x="4882968" y="2028542"/>
              <a:ext cx="46868" cy="40199"/>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1261;p62"/>
            <p:cNvSpPr/>
            <p:nvPr/>
          </p:nvSpPr>
          <p:spPr>
            <a:xfrm>
              <a:off x="4882968" y="2085977"/>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1262;p62"/>
            <p:cNvSpPr/>
            <p:nvPr/>
          </p:nvSpPr>
          <p:spPr>
            <a:xfrm>
              <a:off x="4882968" y="2143394"/>
              <a:ext cx="46868" cy="40143"/>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1263;p62"/>
            <p:cNvSpPr/>
            <p:nvPr/>
          </p:nvSpPr>
          <p:spPr>
            <a:xfrm>
              <a:off x="4882968" y="2200660"/>
              <a:ext cx="46868" cy="40275"/>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1264;p62"/>
            <p:cNvSpPr/>
            <p:nvPr/>
          </p:nvSpPr>
          <p:spPr>
            <a:xfrm>
              <a:off x="4882968" y="2258095"/>
              <a:ext cx="46868" cy="40275"/>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1265;p62"/>
            <p:cNvSpPr/>
            <p:nvPr/>
          </p:nvSpPr>
          <p:spPr>
            <a:xfrm>
              <a:off x="4882968" y="2315531"/>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1266;p62"/>
            <p:cNvSpPr/>
            <p:nvPr/>
          </p:nvSpPr>
          <p:spPr>
            <a:xfrm>
              <a:off x="4882968" y="2372948"/>
              <a:ext cx="46868" cy="40199"/>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1267;p62"/>
            <p:cNvSpPr/>
            <p:nvPr/>
          </p:nvSpPr>
          <p:spPr>
            <a:xfrm>
              <a:off x="4940385" y="1971106"/>
              <a:ext cx="46887" cy="40275"/>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1268;p62"/>
            <p:cNvSpPr/>
            <p:nvPr/>
          </p:nvSpPr>
          <p:spPr>
            <a:xfrm>
              <a:off x="4940385" y="2028542"/>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1269;p62"/>
            <p:cNvSpPr/>
            <p:nvPr/>
          </p:nvSpPr>
          <p:spPr>
            <a:xfrm>
              <a:off x="4940385" y="2085977"/>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1270;p62"/>
            <p:cNvSpPr/>
            <p:nvPr/>
          </p:nvSpPr>
          <p:spPr>
            <a:xfrm>
              <a:off x="4940385" y="2143394"/>
              <a:ext cx="46887" cy="40143"/>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1271;p62"/>
            <p:cNvSpPr/>
            <p:nvPr/>
          </p:nvSpPr>
          <p:spPr>
            <a:xfrm>
              <a:off x="4940385" y="2200660"/>
              <a:ext cx="46887" cy="40275"/>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1272;p62"/>
            <p:cNvSpPr/>
            <p:nvPr/>
          </p:nvSpPr>
          <p:spPr>
            <a:xfrm>
              <a:off x="4940385" y="2258095"/>
              <a:ext cx="46887" cy="40275"/>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1273;p62"/>
            <p:cNvSpPr/>
            <p:nvPr/>
          </p:nvSpPr>
          <p:spPr>
            <a:xfrm>
              <a:off x="4940385" y="2315531"/>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1274;p62"/>
            <p:cNvSpPr/>
            <p:nvPr/>
          </p:nvSpPr>
          <p:spPr>
            <a:xfrm>
              <a:off x="4940385" y="2372948"/>
              <a:ext cx="46887" cy="40199"/>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1275;p62"/>
            <p:cNvSpPr/>
            <p:nvPr/>
          </p:nvSpPr>
          <p:spPr>
            <a:xfrm>
              <a:off x="4997651" y="2372948"/>
              <a:ext cx="47037" cy="40199"/>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1276;p62"/>
            <p:cNvSpPr/>
            <p:nvPr/>
          </p:nvSpPr>
          <p:spPr>
            <a:xfrm>
              <a:off x="5055086" y="1971106"/>
              <a:ext cx="47037" cy="40275"/>
            </a:xfrm>
            <a:custGeom>
              <a:avLst/>
              <a:gdLst/>
              <a:ahLst/>
              <a:cxnLst/>
              <a:rect l="l" t="t" r="r" b="b"/>
              <a:pathLst>
                <a:path w="2497" h="2138" extrusionOk="0">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1277;p62"/>
            <p:cNvSpPr/>
            <p:nvPr/>
          </p:nvSpPr>
          <p:spPr>
            <a:xfrm>
              <a:off x="5055086" y="2028542"/>
              <a:ext cx="47037" cy="40199"/>
            </a:xfrm>
            <a:custGeom>
              <a:avLst/>
              <a:gdLst/>
              <a:ahLst/>
              <a:cxnLst/>
              <a:rect l="l" t="t" r="r" b="b"/>
              <a:pathLst>
                <a:path w="2497" h="2134" extrusionOk="0">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1278;p62"/>
            <p:cNvSpPr/>
            <p:nvPr/>
          </p:nvSpPr>
          <p:spPr>
            <a:xfrm>
              <a:off x="5055086" y="2085977"/>
              <a:ext cx="47037" cy="40180"/>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1279;p62"/>
            <p:cNvSpPr/>
            <p:nvPr/>
          </p:nvSpPr>
          <p:spPr>
            <a:xfrm>
              <a:off x="5055086" y="2143394"/>
              <a:ext cx="47037" cy="40143"/>
            </a:xfrm>
            <a:custGeom>
              <a:avLst/>
              <a:gdLst/>
              <a:ahLst/>
              <a:cxnLst/>
              <a:rect l="l" t="t" r="r" b="b"/>
              <a:pathLst>
                <a:path w="2497" h="2131" extrusionOk="0">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1280;p62"/>
            <p:cNvSpPr/>
            <p:nvPr/>
          </p:nvSpPr>
          <p:spPr>
            <a:xfrm>
              <a:off x="5055086" y="2200660"/>
              <a:ext cx="47037" cy="40275"/>
            </a:xfrm>
            <a:custGeom>
              <a:avLst/>
              <a:gdLst/>
              <a:ahLst/>
              <a:cxnLst/>
              <a:rect l="l" t="t" r="r" b="b"/>
              <a:pathLst>
                <a:path w="2497" h="2138" extrusionOk="0">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1281;p62"/>
            <p:cNvSpPr/>
            <p:nvPr/>
          </p:nvSpPr>
          <p:spPr>
            <a:xfrm>
              <a:off x="5055086" y="2258095"/>
              <a:ext cx="47037" cy="40275"/>
            </a:xfrm>
            <a:custGeom>
              <a:avLst/>
              <a:gdLst/>
              <a:ahLst/>
              <a:cxnLst/>
              <a:rect l="l" t="t" r="r" b="b"/>
              <a:pathLst>
                <a:path w="2497" h="2138" extrusionOk="0">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1282;p62"/>
            <p:cNvSpPr/>
            <p:nvPr/>
          </p:nvSpPr>
          <p:spPr>
            <a:xfrm>
              <a:off x="5055086" y="2315531"/>
              <a:ext cx="47037" cy="40180"/>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1283;p62"/>
            <p:cNvSpPr/>
            <p:nvPr/>
          </p:nvSpPr>
          <p:spPr>
            <a:xfrm>
              <a:off x="5055086" y="2372948"/>
              <a:ext cx="47037" cy="40199"/>
            </a:xfrm>
            <a:custGeom>
              <a:avLst/>
              <a:gdLst/>
              <a:ahLst/>
              <a:cxnLst/>
              <a:rect l="l" t="t" r="r" b="b"/>
              <a:pathLst>
                <a:path w="2497" h="2134" extrusionOk="0">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1284;p62"/>
            <p:cNvSpPr/>
            <p:nvPr/>
          </p:nvSpPr>
          <p:spPr>
            <a:xfrm>
              <a:off x="5055086" y="1913840"/>
              <a:ext cx="46981" cy="40124"/>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1285;p62"/>
            <p:cNvSpPr/>
            <p:nvPr/>
          </p:nvSpPr>
          <p:spPr>
            <a:xfrm>
              <a:off x="4997651" y="1913840"/>
              <a:ext cx="47037" cy="40124"/>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1286;p62"/>
            <p:cNvSpPr/>
            <p:nvPr/>
          </p:nvSpPr>
          <p:spPr>
            <a:xfrm>
              <a:off x="4940385" y="1913840"/>
              <a:ext cx="46887" cy="40124"/>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1287;p62"/>
            <p:cNvSpPr/>
            <p:nvPr/>
          </p:nvSpPr>
          <p:spPr>
            <a:xfrm>
              <a:off x="4940385" y="1798988"/>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1288;p62"/>
            <p:cNvSpPr/>
            <p:nvPr/>
          </p:nvSpPr>
          <p:spPr>
            <a:xfrm>
              <a:off x="4882968" y="1971106"/>
              <a:ext cx="46868" cy="40275"/>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1289;p62"/>
            <p:cNvSpPr/>
            <p:nvPr/>
          </p:nvSpPr>
          <p:spPr>
            <a:xfrm>
              <a:off x="4882968" y="1913840"/>
              <a:ext cx="46868" cy="40124"/>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1290;p62"/>
            <p:cNvSpPr/>
            <p:nvPr/>
          </p:nvSpPr>
          <p:spPr>
            <a:xfrm>
              <a:off x="4882968" y="1856423"/>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1291;p62"/>
            <p:cNvSpPr/>
            <p:nvPr/>
          </p:nvSpPr>
          <p:spPr>
            <a:xfrm>
              <a:off x="4882968" y="1798988"/>
              <a:ext cx="46868" cy="40199"/>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1292;p62"/>
            <p:cNvSpPr/>
            <p:nvPr/>
          </p:nvSpPr>
          <p:spPr>
            <a:xfrm>
              <a:off x="4825532" y="2372948"/>
              <a:ext cx="47037" cy="40199"/>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1293;p62"/>
            <p:cNvSpPr/>
            <p:nvPr/>
          </p:nvSpPr>
          <p:spPr>
            <a:xfrm>
              <a:off x="4825532" y="1971106"/>
              <a:ext cx="47037" cy="40275"/>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1294;p62"/>
            <p:cNvSpPr/>
            <p:nvPr/>
          </p:nvSpPr>
          <p:spPr>
            <a:xfrm>
              <a:off x="4825532" y="1913840"/>
              <a:ext cx="47037" cy="40124"/>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295;p62"/>
            <p:cNvSpPr/>
            <p:nvPr/>
          </p:nvSpPr>
          <p:spPr>
            <a:xfrm>
              <a:off x="4825532" y="1856423"/>
              <a:ext cx="47037" cy="40180"/>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296;p62"/>
            <p:cNvSpPr/>
            <p:nvPr/>
          </p:nvSpPr>
          <p:spPr>
            <a:xfrm>
              <a:off x="4825532" y="1798988"/>
              <a:ext cx="47037" cy="40199"/>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297;p62"/>
            <p:cNvSpPr/>
            <p:nvPr/>
          </p:nvSpPr>
          <p:spPr>
            <a:xfrm>
              <a:off x="4825532" y="1741552"/>
              <a:ext cx="47037" cy="40275"/>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298;p62"/>
            <p:cNvSpPr/>
            <p:nvPr/>
          </p:nvSpPr>
          <p:spPr>
            <a:xfrm>
              <a:off x="4768097" y="2372948"/>
              <a:ext cx="47037" cy="40199"/>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299;p62"/>
            <p:cNvSpPr/>
            <p:nvPr/>
          </p:nvSpPr>
          <p:spPr>
            <a:xfrm>
              <a:off x="4768097" y="2085977"/>
              <a:ext cx="47037" cy="40180"/>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300;p62"/>
            <p:cNvSpPr/>
            <p:nvPr/>
          </p:nvSpPr>
          <p:spPr>
            <a:xfrm>
              <a:off x="4768097" y="2028542"/>
              <a:ext cx="47037" cy="40199"/>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301;p62"/>
            <p:cNvSpPr/>
            <p:nvPr/>
          </p:nvSpPr>
          <p:spPr>
            <a:xfrm>
              <a:off x="4768097" y="1971106"/>
              <a:ext cx="47037" cy="40275"/>
            </a:xfrm>
            <a:custGeom>
              <a:avLst/>
              <a:gdLst/>
              <a:ahLst/>
              <a:cxnLst/>
              <a:rect l="l" t="t" r="r" b="b"/>
              <a:pathLst>
                <a:path w="2497" h="2138" extrusionOk="0">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302;p62"/>
            <p:cNvSpPr/>
            <p:nvPr/>
          </p:nvSpPr>
          <p:spPr>
            <a:xfrm>
              <a:off x="4768097" y="1913840"/>
              <a:ext cx="47037" cy="40124"/>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303;p62"/>
            <p:cNvSpPr/>
            <p:nvPr/>
          </p:nvSpPr>
          <p:spPr>
            <a:xfrm>
              <a:off x="4768097" y="1856423"/>
              <a:ext cx="47037" cy="40180"/>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304;p62"/>
            <p:cNvSpPr/>
            <p:nvPr/>
          </p:nvSpPr>
          <p:spPr>
            <a:xfrm>
              <a:off x="4768097" y="1798988"/>
              <a:ext cx="47037" cy="40199"/>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305;p62"/>
            <p:cNvSpPr/>
            <p:nvPr/>
          </p:nvSpPr>
          <p:spPr>
            <a:xfrm>
              <a:off x="4768097" y="1741552"/>
              <a:ext cx="47037" cy="40275"/>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306;p62"/>
            <p:cNvSpPr/>
            <p:nvPr/>
          </p:nvSpPr>
          <p:spPr>
            <a:xfrm>
              <a:off x="4710831" y="2430383"/>
              <a:ext cx="46981" cy="40256"/>
            </a:xfrm>
            <a:custGeom>
              <a:avLst/>
              <a:gdLst/>
              <a:ahLst/>
              <a:cxnLst/>
              <a:rect l="l" t="t" r="r" b="b"/>
              <a:pathLst>
                <a:path w="2494" h="2137" extrusionOk="0">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307;p62"/>
            <p:cNvSpPr/>
            <p:nvPr/>
          </p:nvSpPr>
          <p:spPr>
            <a:xfrm>
              <a:off x="4710831" y="2372948"/>
              <a:ext cx="46887" cy="40199"/>
            </a:xfrm>
            <a:custGeom>
              <a:avLst/>
              <a:gdLst/>
              <a:ahLst/>
              <a:cxnLst/>
              <a:rect l="l" t="t" r="r" b="b"/>
              <a:pathLst>
                <a:path w="2489" h="2134" extrusionOk="0">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308;p62"/>
            <p:cNvSpPr/>
            <p:nvPr/>
          </p:nvSpPr>
          <p:spPr>
            <a:xfrm>
              <a:off x="4710831" y="2085977"/>
              <a:ext cx="46887" cy="40180"/>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309;p62"/>
            <p:cNvSpPr/>
            <p:nvPr/>
          </p:nvSpPr>
          <p:spPr>
            <a:xfrm>
              <a:off x="4710831" y="1971106"/>
              <a:ext cx="46887" cy="40275"/>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310;p62"/>
            <p:cNvSpPr/>
            <p:nvPr/>
          </p:nvSpPr>
          <p:spPr>
            <a:xfrm>
              <a:off x="4710831" y="1913840"/>
              <a:ext cx="46887" cy="40124"/>
            </a:xfrm>
            <a:custGeom>
              <a:avLst/>
              <a:gdLst/>
              <a:ahLst/>
              <a:cxnLst/>
              <a:rect l="l" t="t" r="r" b="b"/>
              <a:pathLst>
                <a:path w="2489" h="2130" extrusionOk="0">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311;p62"/>
            <p:cNvSpPr/>
            <p:nvPr/>
          </p:nvSpPr>
          <p:spPr>
            <a:xfrm>
              <a:off x="4710831" y="1856423"/>
              <a:ext cx="46887" cy="40180"/>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312;p62"/>
            <p:cNvSpPr/>
            <p:nvPr/>
          </p:nvSpPr>
          <p:spPr>
            <a:xfrm>
              <a:off x="4710831" y="1798988"/>
              <a:ext cx="46887" cy="40199"/>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313;p62"/>
            <p:cNvSpPr/>
            <p:nvPr/>
          </p:nvSpPr>
          <p:spPr>
            <a:xfrm>
              <a:off x="4710831" y="1741552"/>
              <a:ext cx="46887" cy="40275"/>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314;p62"/>
            <p:cNvSpPr/>
            <p:nvPr/>
          </p:nvSpPr>
          <p:spPr>
            <a:xfrm>
              <a:off x="4710831" y="1569434"/>
              <a:ext cx="46887" cy="40199"/>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315;p62"/>
            <p:cNvSpPr/>
            <p:nvPr/>
          </p:nvSpPr>
          <p:spPr>
            <a:xfrm>
              <a:off x="4653395" y="2315531"/>
              <a:ext cx="46887" cy="40180"/>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316;p62"/>
            <p:cNvSpPr/>
            <p:nvPr/>
          </p:nvSpPr>
          <p:spPr>
            <a:xfrm>
              <a:off x="4653395" y="2143394"/>
              <a:ext cx="46887" cy="40143"/>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317;p62"/>
            <p:cNvSpPr/>
            <p:nvPr/>
          </p:nvSpPr>
          <p:spPr>
            <a:xfrm>
              <a:off x="4653395" y="2085977"/>
              <a:ext cx="46887" cy="40180"/>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318;p62"/>
            <p:cNvSpPr/>
            <p:nvPr/>
          </p:nvSpPr>
          <p:spPr>
            <a:xfrm>
              <a:off x="4653395" y="2028542"/>
              <a:ext cx="46887" cy="40199"/>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319;p62"/>
            <p:cNvSpPr/>
            <p:nvPr/>
          </p:nvSpPr>
          <p:spPr>
            <a:xfrm>
              <a:off x="4653395" y="1971106"/>
              <a:ext cx="46887" cy="40275"/>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320;p62"/>
            <p:cNvSpPr/>
            <p:nvPr/>
          </p:nvSpPr>
          <p:spPr>
            <a:xfrm>
              <a:off x="4653395" y="1913840"/>
              <a:ext cx="46849" cy="40124"/>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321;p62"/>
            <p:cNvSpPr/>
            <p:nvPr/>
          </p:nvSpPr>
          <p:spPr>
            <a:xfrm>
              <a:off x="4653395" y="1856423"/>
              <a:ext cx="46887" cy="40180"/>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322;p62"/>
            <p:cNvSpPr/>
            <p:nvPr/>
          </p:nvSpPr>
          <p:spPr>
            <a:xfrm>
              <a:off x="4653395" y="1798988"/>
              <a:ext cx="46887" cy="40199"/>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323;p62"/>
            <p:cNvSpPr/>
            <p:nvPr/>
          </p:nvSpPr>
          <p:spPr>
            <a:xfrm>
              <a:off x="4653395" y="1741552"/>
              <a:ext cx="46887" cy="40275"/>
            </a:xfrm>
            <a:custGeom>
              <a:avLst/>
              <a:gdLst/>
              <a:ahLst/>
              <a:cxnLst/>
              <a:rect l="l" t="t" r="r" b="b"/>
              <a:pathLst>
                <a:path w="2489" h="2138" extrusionOk="0">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324;p62"/>
            <p:cNvSpPr/>
            <p:nvPr/>
          </p:nvSpPr>
          <p:spPr>
            <a:xfrm>
              <a:off x="4653395" y="1569434"/>
              <a:ext cx="46887" cy="40199"/>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325;p62"/>
            <p:cNvSpPr/>
            <p:nvPr/>
          </p:nvSpPr>
          <p:spPr>
            <a:xfrm>
              <a:off x="4595979" y="2430383"/>
              <a:ext cx="46981" cy="40256"/>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326;p62"/>
            <p:cNvSpPr/>
            <p:nvPr/>
          </p:nvSpPr>
          <p:spPr>
            <a:xfrm>
              <a:off x="4595979" y="2372948"/>
              <a:ext cx="46887" cy="40199"/>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327;p62"/>
            <p:cNvSpPr/>
            <p:nvPr/>
          </p:nvSpPr>
          <p:spPr>
            <a:xfrm>
              <a:off x="4595979" y="2258095"/>
              <a:ext cx="46887" cy="40275"/>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328;p62"/>
            <p:cNvSpPr/>
            <p:nvPr/>
          </p:nvSpPr>
          <p:spPr>
            <a:xfrm>
              <a:off x="4595979" y="2143394"/>
              <a:ext cx="46887" cy="40143"/>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329;p62"/>
            <p:cNvSpPr/>
            <p:nvPr/>
          </p:nvSpPr>
          <p:spPr>
            <a:xfrm>
              <a:off x="4595979" y="2028542"/>
              <a:ext cx="46887" cy="40199"/>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330;p62"/>
            <p:cNvSpPr/>
            <p:nvPr/>
          </p:nvSpPr>
          <p:spPr>
            <a:xfrm>
              <a:off x="4595979" y="1971106"/>
              <a:ext cx="46887" cy="40275"/>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331;p62"/>
            <p:cNvSpPr/>
            <p:nvPr/>
          </p:nvSpPr>
          <p:spPr>
            <a:xfrm>
              <a:off x="4595979" y="1913840"/>
              <a:ext cx="46887" cy="40124"/>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332;p62"/>
            <p:cNvSpPr/>
            <p:nvPr/>
          </p:nvSpPr>
          <p:spPr>
            <a:xfrm>
              <a:off x="4595979" y="1856423"/>
              <a:ext cx="46887" cy="40180"/>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333;p62"/>
            <p:cNvSpPr/>
            <p:nvPr/>
          </p:nvSpPr>
          <p:spPr>
            <a:xfrm>
              <a:off x="4595979" y="1798988"/>
              <a:ext cx="46887" cy="40199"/>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334;p62"/>
            <p:cNvSpPr/>
            <p:nvPr/>
          </p:nvSpPr>
          <p:spPr>
            <a:xfrm>
              <a:off x="4595979" y="1626870"/>
              <a:ext cx="46887" cy="40180"/>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335;p62"/>
            <p:cNvSpPr/>
            <p:nvPr/>
          </p:nvSpPr>
          <p:spPr>
            <a:xfrm>
              <a:off x="4595979" y="1569434"/>
              <a:ext cx="46887" cy="40199"/>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336;p62"/>
            <p:cNvSpPr/>
            <p:nvPr/>
          </p:nvSpPr>
          <p:spPr>
            <a:xfrm>
              <a:off x="4538543" y="2372948"/>
              <a:ext cx="46887" cy="40199"/>
            </a:xfrm>
            <a:custGeom>
              <a:avLst/>
              <a:gdLst/>
              <a:ahLst/>
              <a:cxnLst/>
              <a:rect l="l" t="t" r="r" b="b"/>
              <a:pathLst>
                <a:path w="2489" h="2134" extrusionOk="0">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337;p62"/>
            <p:cNvSpPr/>
            <p:nvPr/>
          </p:nvSpPr>
          <p:spPr>
            <a:xfrm>
              <a:off x="4538543" y="2315531"/>
              <a:ext cx="46887" cy="40180"/>
            </a:xfrm>
            <a:custGeom>
              <a:avLst/>
              <a:gdLst/>
              <a:ahLst/>
              <a:cxnLst/>
              <a:rect l="l" t="t" r="r" b="b"/>
              <a:pathLst>
                <a:path w="2489" h="2133" extrusionOk="0">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338;p62"/>
            <p:cNvSpPr/>
            <p:nvPr/>
          </p:nvSpPr>
          <p:spPr>
            <a:xfrm>
              <a:off x="4538543" y="2143394"/>
              <a:ext cx="46887" cy="40162"/>
            </a:xfrm>
            <a:custGeom>
              <a:avLst/>
              <a:gdLst/>
              <a:ahLst/>
              <a:cxnLst/>
              <a:rect l="l" t="t" r="r" b="b"/>
              <a:pathLst>
                <a:path w="2489" h="2132" extrusionOk="0">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339;p62"/>
            <p:cNvSpPr/>
            <p:nvPr/>
          </p:nvSpPr>
          <p:spPr>
            <a:xfrm>
              <a:off x="4538543" y="2085977"/>
              <a:ext cx="46887" cy="40180"/>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340;p62"/>
            <p:cNvSpPr/>
            <p:nvPr/>
          </p:nvSpPr>
          <p:spPr>
            <a:xfrm>
              <a:off x="4538543" y="2028542"/>
              <a:ext cx="46887" cy="40199"/>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341;p62"/>
            <p:cNvSpPr/>
            <p:nvPr/>
          </p:nvSpPr>
          <p:spPr>
            <a:xfrm>
              <a:off x="4538543" y="1971106"/>
              <a:ext cx="46887" cy="40275"/>
            </a:xfrm>
            <a:custGeom>
              <a:avLst/>
              <a:gdLst/>
              <a:ahLst/>
              <a:cxnLst/>
              <a:rect l="l" t="t" r="r" b="b"/>
              <a:pathLst>
                <a:path w="2489" h="2138" extrusionOk="0">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342;p62"/>
            <p:cNvSpPr/>
            <p:nvPr/>
          </p:nvSpPr>
          <p:spPr>
            <a:xfrm>
              <a:off x="4538543" y="1913840"/>
              <a:ext cx="46887" cy="40124"/>
            </a:xfrm>
            <a:custGeom>
              <a:avLst/>
              <a:gdLst/>
              <a:ahLst/>
              <a:cxnLst/>
              <a:rect l="l" t="t" r="r" b="b"/>
              <a:pathLst>
                <a:path w="2489" h="2130" extrusionOk="0">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343;p62"/>
            <p:cNvSpPr/>
            <p:nvPr/>
          </p:nvSpPr>
          <p:spPr>
            <a:xfrm>
              <a:off x="4538543" y="1856423"/>
              <a:ext cx="46887" cy="40180"/>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344;p62"/>
            <p:cNvSpPr/>
            <p:nvPr/>
          </p:nvSpPr>
          <p:spPr>
            <a:xfrm>
              <a:off x="4538543" y="1569434"/>
              <a:ext cx="46887" cy="40199"/>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345;p62"/>
            <p:cNvSpPr/>
            <p:nvPr/>
          </p:nvSpPr>
          <p:spPr>
            <a:xfrm>
              <a:off x="4481126" y="2315531"/>
              <a:ext cx="46868" cy="40180"/>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346;p62"/>
            <p:cNvSpPr/>
            <p:nvPr/>
          </p:nvSpPr>
          <p:spPr>
            <a:xfrm>
              <a:off x="4481126" y="2258095"/>
              <a:ext cx="46868" cy="40275"/>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347;p62"/>
            <p:cNvSpPr/>
            <p:nvPr/>
          </p:nvSpPr>
          <p:spPr>
            <a:xfrm>
              <a:off x="4481126" y="2143394"/>
              <a:ext cx="46868" cy="40143"/>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348;p62"/>
            <p:cNvSpPr/>
            <p:nvPr/>
          </p:nvSpPr>
          <p:spPr>
            <a:xfrm>
              <a:off x="4481126" y="1971106"/>
              <a:ext cx="46868" cy="40275"/>
            </a:xfrm>
            <a:custGeom>
              <a:avLst/>
              <a:gdLst/>
              <a:ahLst/>
              <a:cxnLst/>
              <a:rect l="l" t="t" r="r" b="b"/>
              <a:pathLst>
                <a:path w="2488"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349;p62"/>
            <p:cNvSpPr/>
            <p:nvPr/>
          </p:nvSpPr>
          <p:spPr>
            <a:xfrm>
              <a:off x="4481126" y="1913840"/>
              <a:ext cx="46830" cy="40124"/>
            </a:xfrm>
            <a:custGeom>
              <a:avLst/>
              <a:gdLst/>
              <a:ahLst/>
              <a:cxnLst/>
              <a:rect l="l" t="t" r="r" b="b"/>
              <a:pathLst>
                <a:path w="2486" h="2130" extrusionOk="0">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350;p62"/>
            <p:cNvSpPr/>
            <p:nvPr/>
          </p:nvSpPr>
          <p:spPr>
            <a:xfrm>
              <a:off x="4423691" y="2372948"/>
              <a:ext cx="46887" cy="40199"/>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351;p62"/>
            <p:cNvSpPr/>
            <p:nvPr/>
          </p:nvSpPr>
          <p:spPr>
            <a:xfrm>
              <a:off x="4423691" y="2315531"/>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352;p62"/>
            <p:cNvSpPr/>
            <p:nvPr/>
          </p:nvSpPr>
          <p:spPr>
            <a:xfrm>
              <a:off x="4423691" y="2258095"/>
              <a:ext cx="46887" cy="40275"/>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353;p62"/>
            <p:cNvSpPr/>
            <p:nvPr/>
          </p:nvSpPr>
          <p:spPr>
            <a:xfrm>
              <a:off x="4423691" y="2200660"/>
              <a:ext cx="46887" cy="40275"/>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354;p62"/>
            <p:cNvSpPr/>
            <p:nvPr/>
          </p:nvSpPr>
          <p:spPr>
            <a:xfrm>
              <a:off x="4423691" y="1971106"/>
              <a:ext cx="46887" cy="40275"/>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355;p62"/>
            <p:cNvSpPr/>
            <p:nvPr/>
          </p:nvSpPr>
          <p:spPr>
            <a:xfrm>
              <a:off x="4366274" y="2430383"/>
              <a:ext cx="47131" cy="40256"/>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356;p62"/>
            <p:cNvSpPr/>
            <p:nvPr/>
          </p:nvSpPr>
          <p:spPr>
            <a:xfrm>
              <a:off x="4366274" y="2372948"/>
              <a:ext cx="47037" cy="40199"/>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357;p62"/>
            <p:cNvSpPr/>
            <p:nvPr/>
          </p:nvSpPr>
          <p:spPr>
            <a:xfrm>
              <a:off x="4366274" y="2315531"/>
              <a:ext cx="47037" cy="40180"/>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358;p62"/>
            <p:cNvSpPr/>
            <p:nvPr/>
          </p:nvSpPr>
          <p:spPr>
            <a:xfrm>
              <a:off x="4366274" y="2258095"/>
              <a:ext cx="47037" cy="40275"/>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359;p62"/>
            <p:cNvSpPr/>
            <p:nvPr/>
          </p:nvSpPr>
          <p:spPr>
            <a:xfrm>
              <a:off x="4366274" y="2200660"/>
              <a:ext cx="47037" cy="40275"/>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360;p62"/>
            <p:cNvSpPr/>
            <p:nvPr/>
          </p:nvSpPr>
          <p:spPr>
            <a:xfrm>
              <a:off x="4366274" y="2143394"/>
              <a:ext cx="47037" cy="40143"/>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361;p62"/>
            <p:cNvSpPr/>
            <p:nvPr/>
          </p:nvSpPr>
          <p:spPr>
            <a:xfrm>
              <a:off x="4366274" y="2085977"/>
              <a:ext cx="47037" cy="40180"/>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362;p62"/>
            <p:cNvSpPr/>
            <p:nvPr/>
          </p:nvSpPr>
          <p:spPr>
            <a:xfrm>
              <a:off x="4308839" y="2487800"/>
              <a:ext cx="47037" cy="40275"/>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363;p62"/>
            <p:cNvSpPr/>
            <p:nvPr/>
          </p:nvSpPr>
          <p:spPr>
            <a:xfrm>
              <a:off x="4308839" y="2430383"/>
              <a:ext cx="47150" cy="40256"/>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364;p62"/>
            <p:cNvSpPr/>
            <p:nvPr/>
          </p:nvSpPr>
          <p:spPr>
            <a:xfrm>
              <a:off x="4308839" y="2372948"/>
              <a:ext cx="47037" cy="40199"/>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365;p62"/>
            <p:cNvSpPr/>
            <p:nvPr/>
          </p:nvSpPr>
          <p:spPr>
            <a:xfrm>
              <a:off x="4308839" y="2258095"/>
              <a:ext cx="47037" cy="40275"/>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366;p62"/>
            <p:cNvSpPr/>
            <p:nvPr/>
          </p:nvSpPr>
          <p:spPr>
            <a:xfrm>
              <a:off x="4308839" y="2143394"/>
              <a:ext cx="47037" cy="40143"/>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367;p62"/>
            <p:cNvSpPr/>
            <p:nvPr/>
          </p:nvSpPr>
          <p:spPr>
            <a:xfrm>
              <a:off x="4308839" y="2085977"/>
              <a:ext cx="47037" cy="40180"/>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368;p62"/>
            <p:cNvSpPr/>
            <p:nvPr/>
          </p:nvSpPr>
          <p:spPr>
            <a:xfrm>
              <a:off x="4308839" y="2028542"/>
              <a:ext cx="47037" cy="40199"/>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369;p62"/>
            <p:cNvSpPr/>
            <p:nvPr/>
          </p:nvSpPr>
          <p:spPr>
            <a:xfrm>
              <a:off x="4251573" y="2487800"/>
              <a:ext cx="46868" cy="40275"/>
            </a:xfrm>
            <a:custGeom>
              <a:avLst/>
              <a:gdLst/>
              <a:ahLst/>
              <a:cxnLst/>
              <a:rect l="l" t="t" r="r" b="b"/>
              <a:pathLst>
                <a:path w="2488" h="2138" extrusionOk="0">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370;p62"/>
            <p:cNvSpPr/>
            <p:nvPr/>
          </p:nvSpPr>
          <p:spPr>
            <a:xfrm>
              <a:off x="4251573" y="2430383"/>
              <a:ext cx="46981" cy="40256"/>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371;p62"/>
            <p:cNvSpPr/>
            <p:nvPr/>
          </p:nvSpPr>
          <p:spPr>
            <a:xfrm>
              <a:off x="4251573" y="2372948"/>
              <a:ext cx="46868" cy="40199"/>
            </a:xfrm>
            <a:custGeom>
              <a:avLst/>
              <a:gdLst/>
              <a:ahLst/>
              <a:cxnLst/>
              <a:rect l="l" t="t" r="r" b="b"/>
              <a:pathLst>
                <a:path w="2488" h="2134" extrusionOk="0">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372;p62"/>
            <p:cNvSpPr/>
            <p:nvPr/>
          </p:nvSpPr>
          <p:spPr>
            <a:xfrm>
              <a:off x="4251573" y="2085977"/>
              <a:ext cx="46868" cy="40180"/>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373;p62"/>
            <p:cNvSpPr/>
            <p:nvPr/>
          </p:nvSpPr>
          <p:spPr>
            <a:xfrm>
              <a:off x="4194137" y="2143394"/>
              <a:ext cx="46887" cy="40143"/>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374;p62"/>
            <p:cNvSpPr/>
            <p:nvPr/>
          </p:nvSpPr>
          <p:spPr>
            <a:xfrm>
              <a:off x="4079285" y="1971106"/>
              <a:ext cx="47037" cy="40275"/>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375;p62"/>
            <p:cNvSpPr/>
            <p:nvPr/>
          </p:nvSpPr>
          <p:spPr>
            <a:xfrm>
              <a:off x="4022019" y="2028542"/>
              <a:ext cx="46868" cy="40199"/>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376;p62"/>
            <p:cNvSpPr/>
            <p:nvPr/>
          </p:nvSpPr>
          <p:spPr>
            <a:xfrm>
              <a:off x="4022019" y="1971106"/>
              <a:ext cx="46868" cy="40275"/>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377;p62"/>
            <p:cNvSpPr/>
            <p:nvPr/>
          </p:nvSpPr>
          <p:spPr>
            <a:xfrm>
              <a:off x="3964583" y="2028542"/>
              <a:ext cx="46887" cy="40199"/>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378;p62"/>
            <p:cNvSpPr/>
            <p:nvPr/>
          </p:nvSpPr>
          <p:spPr>
            <a:xfrm>
              <a:off x="3964583" y="1971106"/>
              <a:ext cx="46887" cy="40275"/>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379;p62"/>
            <p:cNvSpPr/>
            <p:nvPr/>
          </p:nvSpPr>
          <p:spPr>
            <a:xfrm>
              <a:off x="3964583" y="1741552"/>
              <a:ext cx="46887" cy="40275"/>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380;p62"/>
            <p:cNvSpPr/>
            <p:nvPr/>
          </p:nvSpPr>
          <p:spPr>
            <a:xfrm>
              <a:off x="3964583" y="1684136"/>
              <a:ext cx="46887" cy="40275"/>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381;p62"/>
            <p:cNvSpPr/>
            <p:nvPr/>
          </p:nvSpPr>
          <p:spPr>
            <a:xfrm>
              <a:off x="3964583" y="1626870"/>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382;p62"/>
            <p:cNvSpPr/>
            <p:nvPr/>
          </p:nvSpPr>
          <p:spPr>
            <a:xfrm>
              <a:off x="3964583" y="1569434"/>
              <a:ext cx="46887" cy="40199"/>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383;p62"/>
            <p:cNvSpPr/>
            <p:nvPr/>
          </p:nvSpPr>
          <p:spPr>
            <a:xfrm>
              <a:off x="3907167" y="1856423"/>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384;p62"/>
            <p:cNvSpPr/>
            <p:nvPr/>
          </p:nvSpPr>
          <p:spPr>
            <a:xfrm>
              <a:off x="3907167" y="1798988"/>
              <a:ext cx="46868" cy="40199"/>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385;p62"/>
            <p:cNvSpPr/>
            <p:nvPr/>
          </p:nvSpPr>
          <p:spPr>
            <a:xfrm>
              <a:off x="3907167" y="1741552"/>
              <a:ext cx="46868" cy="40275"/>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386;p62"/>
            <p:cNvSpPr/>
            <p:nvPr/>
          </p:nvSpPr>
          <p:spPr>
            <a:xfrm>
              <a:off x="3907167" y="1684136"/>
              <a:ext cx="46868" cy="40275"/>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387;p62"/>
            <p:cNvSpPr/>
            <p:nvPr/>
          </p:nvSpPr>
          <p:spPr>
            <a:xfrm>
              <a:off x="3907167" y="1626870"/>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388;p62"/>
            <p:cNvSpPr/>
            <p:nvPr/>
          </p:nvSpPr>
          <p:spPr>
            <a:xfrm>
              <a:off x="3907167" y="1569434"/>
              <a:ext cx="46868" cy="40199"/>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389;p62"/>
            <p:cNvSpPr/>
            <p:nvPr/>
          </p:nvSpPr>
          <p:spPr>
            <a:xfrm>
              <a:off x="3907167" y="1512017"/>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390;p62"/>
            <p:cNvSpPr/>
            <p:nvPr/>
          </p:nvSpPr>
          <p:spPr>
            <a:xfrm>
              <a:off x="3849731" y="1913840"/>
              <a:ext cx="46830" cy="40124"/>
            </a:xfrm>
            <a:custGeom>
              <a:avLst/>
              <a:gdLst/>
              <a:ahLst/>
              <a:cxnLst/>
              <a:rect l="l" t="t" r="r" b="b"/>
              <a:pathLst>
                <a:path w="2486" h="2130" extrusionOk="0">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391;p62"/>
            <p:cNvSpPr/>
            <p:nvPr/>
          </p:nvSpPr>
          <p:spPr>
            <a:xfrm>
              <a:off x="3849731" y="1856423"/>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392;p62"/>
            <p:cNvSpPr/>
            <p:nvPr/>
          </p:nvSpPr>
          <p:spPr>
            <a:xfrm>
              <a:off x="3849731" y="1798988"/>
              <a:ext cx="46887" cy="40199"/>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393;p62"/>
            <p:cNvSpPr/>
            <p:nvPr/>
          </p:nvSpPr>
          <p:spPr>
            <a:xfrm>
              <a:off x="3849731" y="1741552"/>
              <a:ext cx="46887" cy="40275"/>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394;p62"/>
            <p:cNvSpPr/>
            <p:nvPr/>
          </p:nvSpPr>
          <p:spPr>
            <a:xfrm>
              <a:off x="3849731" y="1684136"/>
              <a:ext cx="46887" cy="40275"/>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395;p62"/>
            <p:cNvSpPr/>
            <p:nvPr/>
          </p:nvSpPr>
          <p:spPr>
            <a:xfrm>
              <a:off x="3849731" y="1626870"/>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396;p62"/>
            <p:cNvSpPr/>
            <p:nvPr/>
          </p:nvSpPr>
          <p:spPr>
            <a:xfrm>
              <a:off x="3849731" y="1569434"/>
              <a:ext cx="46887" cy="40199"/>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397;p62"/>
            <p:cNvSpPr/>
            <p:nvPr/>
          </p:nvSpPr>
          <p:spPr>
            <a:xfrm>
              <a:off x="3849731" y="1512017"/>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398;p62"/>
            <p:cNvSpPr/>
            <p:nvPr/>
          </p:nvSpPr>
          <p:spPr>
            <a:xfrm>
              <a:off x="3792314" y="1913840"/>
              <a:ext cx="46868" cy="40124"/>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399;p62"/>
            <p:cNvSpPr/>
            <p:nvPr/>
          </p:nvSpPr>
          <p:spPr>
            <a:xfrm>
              <a:off x="3792314" y="1856423"/>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400;p62"/>
            <p:cNvSpPr/>
            <p:nvPr/>
          </p:nvSpPr>
          <p:spPr>
            <a:xfrm>
              <a:off x="3792314" y="1798988"/>
              <a:ext cx="46868" cy="40199"/>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401;p62"/>
            <p:cNvSpPr/>
            <p:nvPr/>
          </p:nvSpPr>
          <p:spPr>
            <a:xfrm>
              <a:off x="3792314" y="1741552"/>
              <a:ext cx="46868" cy="40275"/>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402;p62"/>
            <p:cNvSpPr/>
            <p:nvPr/>
          </p:nvSpPr>
          <p:spPr>
            <a:xfrm>
              <a:off x="3792314" y="1684136"/>
              <a:ext cx="46868" cy="40275"/>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403;p62"/>
            <p:cNvSpPr/>
            <p:nvPr/>
          </p:nvSpPr>
          <p:spPr>
            <a:xfrm>
              <a:off x="3792314" y="1626870"/>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404;p62"/>
            <p:cNvSpPr/>
            <p:nvPr/>
          </p:nvSpPr>
          <p:spPr>
            <a:xfrm>
              <a:off x="3792314" y="1569434"/>
              <a:ext cx="46868" cy="40199"/>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405;p62"/>
            <p:cNvSpPr/>
            <p:nvPr/>
          </p:nvSpPr>
          <p:spPr>
            <a:xfrm>
              <a:off x="3792314" y="1512017"/>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406;p62"/>
            <p:cNvSpPr/>
            <p:nvPr/>
          </p:nvSpPr>
          <p:spPr>
            <a:xfrm>
              <a:off x="3735029" y="1913840"/>
              <a:ext cx="46887" cy="40124"/>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407;p62"/>
            <p:cNvSpPr/>
            <p:nvPr/>
          </p:nvSpPr>
          <p:spPr>
            <a:xfrm>
              <a:off x="3735029" y="1856423"/>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408;p62"/>
            <p:cNvSpPr/>
            <p:nvPr/>
          </p:nvSpPr>
          <p:spPr>
            <a:xfrm>
              <a:off x="3735029" y="1798988"/>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409;p62"/>
            <p:cNvSpPr/>
            <p:nvPr/>
          </p:nvSpPr>
          <p:spPr>
            <a:xfrm>
              <a:off x="3735029" y="1741552"/>
              <a:ext cx="46887" cy="40275"/>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410;p62"/>
            <p:cNvSpPr/>
            <p:nvPr/>
          </p:nvSpPr>
          <p:spPr>
            <a:xfrm>
              <a:off x="3735029" y="1684136"/>
              <a:ext cx="46887" cy="40275"/>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411;p62"/>
            <p:cNvSpPr/>
            <p:nvPr/>
          </p:nvSpPr>
          <p:spPr>
            <a:xfrm>
              <a:off x="3735029" y="1626870"/>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412;p62"/>
            <p:cNvSpPr/>
            <p:nvPr/>
          </p:nvSpPr>
          <p:spPr>
            <a:xfrm>
              <a:off x="3735029" y="1569434"/>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413;p62"/>
            <p:cNvSpPr/>
            <p:nvPr/>
          </p:nvSpPr>
          <p:spPr>
            <a:xfrm>
              <a:off x="3735029" y="1512017"/>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414;p62"/>
            <p:cNvSpPr/>
            <p:nvPr/>
          </p:nvSpPr>
          <p:spPr>
            <a:xfrm>
              <a:off x="3677613" y="1971106"/>
              <a:ext cx="46868" cy="40275"/>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415;p62"/>
            <p:cNvSpPr/>
            <p:nvPr/>
          </p:nvSpPr>
          <p:spPr>
            <a:xfrm>
              <a:off x="3677613" y="1913840"/>
              <a:ext cx="46868" cy="40124"/>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416;p62"/>
            <p:cNvSpPr/>
            <p:nvPr/>
          </p:nvSpPr>
          <p:spPr>
            <a:xfrm>
              <a:off x="3677613" y="1856423"/>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417;p62"/>
            <p:cNvSpPr/>
            <p:nvPr/>
          </p:nvSpPr>
          <p:spPr>
            <a:xfrm>
              <a:off x="3677613" y="1798988"/>
              <a:ext cx="46868" cy="40199"/>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418;p62"/>
            <p:cNvSpPr/>
            <p:nvPr/>
          </p:nvSpPr>
          <p:spPr>
            <a:xfrm>
              <a:off x="3677613" y="1741552"/>
              <a:ext cx="46868" cy="40275"/>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419;p62"/>
            <p:cNvSpPr/>
            <p:nvPr/>
          </p:nvSpPr>
          <p:spPr>
            <a:xfrm>
              <a:off x="3677613" y="1684136"/>
              <a:ext cx="46868" cy="40275"/>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420;p62"/>
            <p:cNvSpPr/>
            <p:nvPr/>
          </p:nvSpPr>
          <p:spPr>
            <a:xfrm>
              <a:off x="3677613" y="1626870"/>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421;p62"/>
            <p:cNvSpPr/>
            <p:nvPr/>
          </p:nvSpPr>
          <p:spPr>
            <a:xfrm>
              <a:off x="3677613" y="1569434"/>
              <a:ext cx="46868" cy="40199"/>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422;p62"/>
            <p:cNvSpPr/>
            <p:nvPr/>
          </p:nvSpPr>
          <p:spPr>
            <a:xfrm>
              <a:off x="3677613" y="1512017"/>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423;p62"/>
            <p:cNvSpPr/>
            <p:nvPr/>
          </p:nvSpPr>
          <p:spPr>
            <a:xfrm>
              <a:off x="3620177" y="2028542"/>
              <a:ext cx="46887" cy="40199"/>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424;p62"/>
            <p:cNvSpPr/>
            <p:nvPr/>
          </p:nvSpPr>
          <p:spPr>
            <a:xfrm>
              <a:off x="3620177" y="1971106"/>
              <a:ext cx="46887" cy="40275"/>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425;p62"/>
            <p:cNvSpPr/>
            <p:nvPr/>
          </p:nvSpPr>
          <p:spPr>
            <a:xfrm>
              <a:off x="3620177" y="1913840"/>
              <a:ext cx="46887" cy="40124"/>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426;p62"/>
            <p:cNvSpPr/>
            <p:nvPr/>
          </p:nvSpPr>
          <p:spPr>
            <a:xfrm>
              <a:off x="3620177" y="1856423"/>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427;p62"/>
            <p:cNvSpPr/>
            <p:nvPr/>
          </p:nvSpPr>
          <p:spPr>
            <a:xfrm>
              <a:off x="3620177" y="1798988"/>
              <a:ext cx="46887" cy="40199"/>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428;p62"/>
            <p:cNvSpPr/>
            <p:nvPr/>
          </p:nvSpPr>
          <p:spPr>
            <a:xfrm>
              <a:off x="3620177" y="1741552"/>
              <a:ext cx="46887" cy="40275"/>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429;p62"/>
            <p:cNvSpPr/>
            <p:nvPr/>
          </p:nvSpPr>
          <p:spPr>
            <a:xfrm>
              <a:off x="3620177" y="1684136"/>
              <a:ext cx="46887" cy="40275"/>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430;p62"/>
            <p:cNvSpPr/>
            <p:nvPr/>
          </p:nvSpPr>
          <p:spPr>
            <a:xfrm>
              <a:off x="3620177" y="1626870"/>
              <a:ext cx="46887" cy="40256"/>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431;p62"/>
            <p:cNvSpPr/>
            <p:nvPr/>
          </p:nvSpPr>
          <p:spPr>
            <a:xfrm>
              <a:off x="3620177" y="1569434"/>
              <a:ext cx="46887" cy="40199"/>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432;p62"/>
            <p:cNvSpPr/>
            <p:nvPr/>
          </p:nvSpPr>
          <p:spPr>
            <a:xfrm>
              <a:off x="3620177" y="1512017"/>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433;p62"/>
            <p:cNvSpPr/>
            <p:nvPr/>
          </p:nvSpPr>
          <p:spPr>
            <a:xfrm>
              <a:off x="3562761" y="2028542"/>
              <a:ext cx="47018" cy="40199"/>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434;p62"/>
            <p:cNvSpPr/>
            <p:nvPr/>
          </p:nvSpPr>
          <p:spPr>
            <a:xfrm>
              <a:off x="3562761" y="1971106"/>
              <a:ext cx="47018" cy="40275"/>
            </a:xfrm>
            <a:custGeom>
              <a:avLst/>
              <a:gdLst/>
              <a:ahLst/>
              <a:cxnLst/>
              <a:rect l="l" t="t" r="r" b="b"/>
              <a:pathLst>
                <a:path w="2496"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435;p62"/>
            <p:cNvSpPr/>
            <p:nvPr/>
          </p:nvSpPr>
          <p:spPr>
            <a:xfrm>
              <a:off x="3562761" y="1913840"/>
              <a:ext cx="47018" cy="40124"/>
            </a:xfrm>
            <a:custGeom>
              <a:avLst/>
              <a:gdLst/>
              <a:ahLst/>
              <a:cxnLst/>
              <a:rect l="l" t="t" r="r" b="b"/>
              <a:pathLst>
                <a:path w="2496"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436;p62"/>
            <p:cNvSpPr/>
            <p:nvPr/>
          </p:nvSpPr>
          <p:spPr>
            <a:xfrm>
              <a:off x="3562761" y="1856423"/>
              <a:ext cx="47018" cy="40180"/>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437;p62"/>
            <p:cNvSpPr/>
            <p:nvPr/>
          </p:nvSpPr>
          <p:spPr>
            <a:xfrm>
              <a:off x="3562761" y="1798988"/>
              <a:ext cx="47018" cy="40199"/>
            </a:xfrm>
            <a:custGeom>
              <a:avLst/>
              <a:gdLst/>
              <a:ahLst/>
              <a:cxnLst/>
              <a:rect l="l" t="t" r="r" b="b"/>
              <a:pathLst>
                <a:path w="2496" h="2134" extrusionOk="0">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438;p62"/>
            <p:cNvSpPr/>
            <p:nvPr/>
          </p:nvSpPr>
          <p:spPr>
            <a:xfrm>
              <a:off x="3562761" y="1741552"/>
              <a:ext cx="47018" cy="40275"/>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439;p62"/>
            <p:cNvSpPr/>
            <p:nvPr/>
          </p:nvSpPr>
          <p:spPr>
            <a:xfrm>
              <a:off x="3562761" y="1684136"/>
              <a:ext cx="47018" cy="40275"/>
            </a:xfrm>
            <a:custGeom>
              <a:avLst/>
              <a:gdLst/>
              <a:ahLst/>
              <a:cxnLst/>
              <a:rect l="l" t="t" r="r" b="b"/>
              <a:pathLst>
                <a:path w="2496"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440;p62"/>
            <p:cNvSpPr/>
            <p:nvPr/>
          </p:nvSpPr>
          <p:spPr>
            <a:xfrm>
              <a:off x="3562761" y="1626870"/>
              <a:ext cx="47018" cy="40180"/>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441;p62"/>
            <p:cNvSpPr/>
            <p:nvPr/>
          </p:nvSpPr>
          <p:spPr>
            <a:xfrm>
              <a:off x="3562761" y="1569434"/>
              <a:ext cx="47018" cy="40199"/>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442;p62"/>
            <p:cNvSpPr/>
            <p:nvPr/>
          </p:nvSpPr>
          <p:spPr>
            <a:xfrm>
              <a:off x="3562761" y="1512017"/>
              <a:ext cx="47018" cy="40180"/>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1443;p62"/>
            <p:cNvSpPr/>
            <p:nvPr/>
          </p:nvSpPr>
          <p:spPr>
            <a:xfrm>
              <a:off x="3505476" y="1971106"/>
              <a:ext cx="46887" cy="40275"/>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444;p62"/>
            <p:cNvSpPr/>
            <p:nvPr/>
          </p:nvSpPr>
          <p:spPr>
            <a:xfrm>
              <a:off x="3505476" y="1913840"/>
              <a:ext cx="46887" cy="40124"/>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1445;p62"/>
            <p:cNvSpPr/>
            <p:nvPr/>
          </p:nvSpPr>
          <p:spPr>
            <a:xfrm>
              <a:off x="3505476" y="1856423"/>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1446;p62"/>
            <p:cNvSpPr/>
            <p:nvPr/>
          </p:nvSpPr>
          <p:spPr>
            <a:xfrm>
              <a:off x="3505476" y="1798988"/>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447;p62"/>
            <p:cNvSpPr/>
            <p:nvPr/>
          </p:nvSpPr>
          <p:spPr>
            <a:xfrm>
              <a:off x="3505476" y="1741552"/>
              <a:ext cx="46887" cy="40275"/>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1448;p62"/>
            <p:cNvSpPr/>
            <p:nvPr/>
          </p:nvSpPr>
          <p:spPr>
            <a:xfrm>
              <a:off x="3505476" y="1684136"/>
              <a:ext cx="46887" cy="40275"/>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1449;p62"/>
            <p:cNvSpPr/>
            <p:nvPr/>
          </p:nvSpPr>
          <p:spPr>
            <a:xfrm>
              <a:off x="3505476" y="1626870"/>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1450;p62"/>
            <p:cNvSpPr/>
            <p:nvPr/>
          </p:nvSpPr>
          <p:spPr>
            <a:xfrm>
              <a:off x="3505476" y="1569434"/>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1451;p62"/>
            <p:cNvSpPr/>
            <p:nvPr/>
          </p:nvSpPr>
          <p:spPr>
            <a:xfrm>
              <a:off x="3505476" y="1512017"/>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1452;p62"/>
            <p:cNvSpPr/>
            <p:nvPr/>
          </p:nvSpPr>
          <p:spPr>
            <a:xfrm>
              <a:off x="3448059" y="1741552"/>
              <a:ext cx="46868" cy="40275"/>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1453;p62"/>
            <p:cNvSpPr/>
            <p:nvPr/>
          </p:nvSpPr>
          <p:spPr>
            <a:xfrm>
              <a:off x="3448059" y="1684136"/>
              <a:ext cx="46868" cy="40275"/>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1454;p62"/>
            <p:cNvSpPr/>
            <p:nvPr/>
          </p:nvSpPr>
          <p:spPr>
            <a:xfrm>
              <a:off x="3448059" y="1626870"/>
              <a:ext cx="46868" cy="40180"/>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1455;p62"/>
            <p:cNvSpPr/>
            <p:nvPr/>
          </p:nvSpPr>
          <p:spPr>
            <a:xfrm>
              <a:off x="3448059" y="1569434"/>
              <a:ext cx="46868" cy="40199"/>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1456;p62"/>
            <p:cNvSpPr/>
            <p:nvPr/>
          </p:nvSpPr>
          <p:spPr>
            <a:xfrm>
              <a:off x="3390473" y="1684136"/>
              <a:ext cx="46887" cy="40275"/>
            </a:xfrm>
            <a:custGeom>
              <a:avLst/>
              <a:gdLst/>
              <a:ahLst/>
              <a:cxnLst/>
              <a:rect l="l" t="t" r="r" b="b"/>
              <a:pathLst>
                <a:path w="2489" h="2138" extrusionOk="0">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1457;p62"/>
            <p:cNvSpPr/>
            <p:nvPr/>
          </p:nvSpPr>
          <p:spPr>
            <a:xfrm>
              <a:off x="3390473" y="1626870"/>
              <a:ext cx="46887" cy="40180"/>
            </a:xfrm>
            <a:custGeom>
              <a:avLst/>
              <a:gdLst/>
              <a:ahLst/>
              <a:cxnLst/>
              <a:rect l="l" t="t" r="r" b="b"/>
              <a:pathLst>
                <a:path w="2489" h="2133" extrusionOk="0">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1458;p62"/>
            <p:cNvSpPr/>
            <p:nvPr/>
          </p:nvSpPr>
          <p:spPr>
            <a:xfrm>
              <a:off x="3390473" y="1569434"/>
              <a:ext cx="46887" cy="40199"/>
            </a:xfrm>
            <a:custGeom>
              <a:avLst/>
              <a:gdLst/>
              <a:ahLst/>
              <a:cxnLst/>
              <a:rect l="l" t="t" r="r" b="b"/>
              <a:pathLst>
                <a:path w="2489" h="2134" extrusionOk="0">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1459;p62"/>
            <p:cNvSpPr/>
            <p:nvPr/>
          </p:nvSpPr>
          <p:spPr>
            <a:xfrm>
              <a:off x="3333037" y="1684136"/>
              <a:ext cx="47037" cy="40275"/>
            </a:xfrm>
            <a:custGeom>
              <a:avLst/>
              <a:gdLst/>
              <a:ahLst/>
              <a:cxnLst/>
              <a:rect l="l" t="t" r="r" b="b"/>
              <a:pathLst>
                <a:path w="2497" h="2138" extrusionOk="0">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1460;p62"/>
            <p:cNvSpPr/>
            <p:nvPr/>
          </p:nvSpPr>
          <p:spPr>
            <a:xfrm>
              <a:off x="3333037" y="1626870"/>
              <a:ext cx="47037" cy="40180"/>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1461;p62"/>
            <p:cNvSpPr/>
            <p:nvPr/>
          </p:nvSpPr>
          <p:spPr>
            <a:xfrm>
              <a:off x="3792314" y="3463450"/>
              <a:ext cx="46868" cy="40256"/>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1462;p62"/>
            <p:cNvSpPr/>
            <p:nvPr/>
          </p:nvSpPr>
          <p:spPr>
            <a:xfrm>
              <a:off x="3792314" y="3406166"/>
              <a:ext cx="46981" cy="40162"/>
            </a:xfrm>
            <a:custGeom>
              <a:avLst/>
              <a:gdLst/>
              <a:ahLst/>
              <a:cxnLst/>
              <a:rect l="l" t="t" r="r" b="b"/>
              <a:pathLst>
                <a:path w="2494" h="2132" extrusionOk="0">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1463;p62"/>
            <p:cNvSpPr/>
            <p:nvPr/>
          </p:nvSpPr>
          <p:spPr>
            <a:xfrm>
              <a:off x="3792314" y="3348749"/>
              <a:ext cx="46981" cy="40143"/>
            </a:xfrm>
            <a:custGeom>
              <a:avLst/>
              <a:gdLst/>
              <a:ahLst/>
              <a:cxnLst/>
              <a:rect l="l" t="t" r="r" b="b"/>
              <a:pathLst>
                <a:path w="2494" h="2131" extrusionOk="0">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1464;p62"/>
            <p:cNvSpPr/>
            <p:nvPr/>
          </p:nvSpPr>
          <p:spPr>
            <a:xfrm>
              <a:off x="3735029" y="3635870"/>
              <a:ext cx="46887" cy="40162"/>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1465;p62"/>
            <p:cNvSpPr/>
            <p:nvPr/>
          </p:nvSpPr>
          <p:spPr>
            <a:xfrm>
              <a:off x="3734879" y="3578303"/>
              <a:ext cx="47037" cy="40293"/>
            </a:xfrm>
            <a:custGeom>
              <a:avLst/>
              <a:gdLst/>
              <a:ahLst/>
              <a:cxnLst/>
              <a:rect l="l" t="t" r="r" b="b"/>
              <a:pathLst>
                <a:path w="2497" h="2139" extrusionOk="0">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1466;p62"/>
            <p:cNvSpPr/>
            <p:nvPr/>
          </p:nvSpPr>
          <p:spPr>
            <a:xfrm>
              <a:off x="3735029" y="3520867"/>
              <a:ext cx="46887" cy="40275"/>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1467;p62"/>
            <p:cNvSpPr/>
            <p:nvPr/>
          </p:nvSpPr>
          <p:spPr>
            <a:xfrm>
              <a:off x="3735029" y="3463450"/>
              <a:ext cx="46887" cy="40256"/>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1468;p62"/>
            <p:cNvSpPr/>
            <p:nvPr/>
          </p:nvSpPr>
          <p:spPr>
            <a:xfrm>
              <a:off x="3735029" y="3406166"/>
              <a:ext cx="46887" cy="40162"/>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1469;p62"/>
            <p:cNvSpPr/>
            <p:nvPr/>
          </p:nvSpPr>
          <p:spPr>
            <a:xfrm>
              <a:off x="3735029" y="3348749"/>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1470;p62"/>
            <p:cNvSpPr/>
            <p:nvPr/>
          </p:nvSpPr>
          <p:spPr>
            <a:xfrm>
              <a:off x="3677613" y="3635870"/>
              <a:ext cx="46868" cy="40162"/>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1471;p62"/>
            <p:cNvSpPr/>
            <p:nvPr/>
          </p:nvSpPr>
          <p:spPr>
            <a:xfrm>
              <a:off x="3677613" y="3578303"/>
              <a:ext cx="47018" cy="40293"/>
            </a:xfrm>
            <a:custGeom>
              <a:avLst/>
              <a:gdLst/>
              <a:ahLst/>
              <a:cxnLst/>
              <a:rect l="l" t="t" r="r" b="b"/>
              <a:pathLst>
                <a:path w="2496" h="2139" extrusionOk="0">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1472;p62"/>
            <p:cNvSpPr/>
            <p:nvPr/>
          </p:nvSpPr>
          <p:spPr>
            <a:xfrm>
              <a:off x="3677613" y="3520867"/>
              <a:ext cx="46868" cy="40275"/>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1473;p62"/>
            <p:cNvSpPr/>
            <p:nvPr/>
          </p:nvSpPr>
          <p:spPr>
            <a:xfrm>
              <a:off x="3677613" y="3463450"/>
              <a:ext cx="46868" cy="40256"/>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1474;p62"/>
            <p:cNvSpPr/>
            <p:nvPr/>
          </p:nvSpPr>
          <p:spPr>
            <a:xfrm>
              <a:off x="3677613" y="3406166"/>
              <a:ext cx="46868" cy="40162"/>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1475;p62"/>
            <p:cNvSpPr/>
            <p:nvPr/>
          </p:nvSpPr>
          <p:spPr>
            <a:xfrm>
              <a:off x="3677613" y="3348749"/>
              <a:ext cx="46868" cy="40199"/>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1476;p62"/>
            <p:cNvSpPr/>
            <p:nvPr/>
          </p:nvSpPr>
          <p:spPr>
            <a:xfrm>
              <a:off x="3620177" y="3693155"/>
              <a:ext cx="46887" cy="40293"/>
            </a:xfrm>
            <a:custGeom>
              <a:avLst/>
              <a:gdLst/>
              <a:ahLst/>
              <a:cxnLst/>
              <a:rect l="l" t="t" r="r" b="b"/>
              <a:pathLst>
                <a:path w="2489" h="2139" extrusionOk="0">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1477;p62"/>
            <p:cNvSpPr/>
            <p:nvPr/>
          </p:nvSpPr>
          <p:spPr>
            <a:xfrm>
              <a:off x="3620177" y="3635870"/>
              <a:ext cx="46887" cy="40162"/>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1478;p62"/>
            <p:cNvSpPr/>
            <p:nvPr/>
          </p:nvSpPr>
          <p:spPr>
            <a:xfrm>
              <a:off x="3620177" y="3578303"/>
              <a:ext cx="47037" cy="40293"/>
            </a:xfrm>
            <a:custGeom>
              <a:avLst/>
              <a:gdLst/>
              <a:ahLst/>
              <a:cxnLst/>
              <a:rect l="l" t="t" r="r" b="b"/>
              <a:pathLst>
                <a:path w="2497" h="2139" extrusionOk="0">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1479;p62"/>
            <p:cNvSpPr/>
            <p:nvPr/>
          </p:nvSpPr>
          <p:spPr>
            <a:xfrm>
              <a:off x="3620177" y="3520867"/>
              <a:ext cx="46887" cy="40275"/>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1480;p62"/>
            <p:cNvSpPr/>
            <p:nvPr/>
          </p:nvSpPr>
          <p:spPr>
            <a:xfrm>
              <a:off x="3620177" y="3463450"/>
              <a:ext cx="46887" cy="40293"/>
            </a:xfrm>
            <a:custGeom>
              <a:avLst/>
              <a:gdLst/>
              <a:ahLst/>
              <a:cxnLst/>
              <a:rect l="l" t="t" r="r" b="b"/>
              <a:pathLst>
                <a:path w="2489" h="2139" extrusionOk="0">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1481;p62"/>
            <p:cNvSpPr/>
            <p:nvPr/>
          </p:nvSpPr>
          <p:spPr>
            <a:xfrm>
              <a:off x="3620177" y="3406166"/>
              <a:ext cx="46887" cy="40162"/>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1482;p62"/>
            <p:cNvSpPr/>
            <p:nvPr/>
          </p:nvSpPr>
          <p:spPr>
            <a:xfrm>
              <a:off x="3620177" y="3348749"/>
              <a:ext cx="46887" cy="40199"/>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1483;p62"/>
            <p:cNvSpPr/>
            <p:nvPr/>
          </p:nvSpPr>
          <p:spPr>
            <a:xfrm>
              <a:off x="3620177" y="3291313"/>
              <a:ext cx="46887" cy="40199"/>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1484;p62"/>
            <p:cNvSpPr/>
            <p:nvPr/>
          </p:nvSpPr>
          <p:spPr>
            <a:xfrm>
              <a:off x="3562761" y="3808007"/>
              <a:ext cx="47018" cy="40199"/>
            </a:xfrm>
            <a:custGeom>
              <a:avLst/>
              <a:gdLst/>
              <a:ahLst/>
              <a:cxnLst/>
              <a:rect l="l" t="t" r="r" b="b"/>
              <a:pathLst>
                <a:path w="2496" h="2134" extrusionOk="0">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1485;p62"/>
            <p:cNvSpPr/>
            <p:nvPr/>
          </p:nvSpPr>
          <p:spPr>
            <a:xfrm>
              <a:off x="3562761" y="3750572"/>
              <a:ext cx="47018" cy="40199"/>
            </a:xfrm>
            <a:custGeom>
              <a:avLst/>
              <a:gdLst/>
              <a:ahLst/>
              <a:cxnLst/>
              <a:rect l="l" t="t" r="r" b="b"/>
              <a:pathLst>
                <a:path w="2496" h="2134" extrusionOk="0">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1486;p62"/>
            <p:cNvSpPr/>
            <p:nvPr/>
          </p:nvSpPr>
          <p:spPr>
            <a:xfrm>
              <a:off x="3562761" y="3693155"/>
              <a:ext cx="46868" cy="40293"/>
            </a:xfrm>
            <a:custGeom>
              <a:avLst/>
              <a:gdLst/>
              <a:ahLst/>
              <a:cxnLst/>
              <a:rect l="l" t="t" r="r" b="b"/>
              <a:pathLst>
                <a:path w="2488" h="2139" extrusionOk="0">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1487;p62"/>
            <p:cNvSpPr/>
            <p:nvPr/>
          </p:nvSpPr>
          <p:spPr>
            <a:xfrm>
              <a:off x="3562761" y="3635870"/>
              <a:ext cx="46868" cy="40162"/>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1488;p62"/>
            <p:cNvSpPr/>
            <p:nvPr/>
          </p:nvSpPr>
          <p:spPr>
            <a:xfrm>
              <a:off x="3562761" y="3578303"/>
              <a:ext cx="47018" cy="40293"/>
            </a:xfrm>
            <a:custGeom>
              <a:avLst/>
              <a:gdLst/>
              <a:ahLst/>
              <a:cxnLst/>
              <a:rect l="l" t="t" r="r" b="b"/>
              <a:pathLst>
                <a:path w="2496" h="2139" extrusionOk="0">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1489;p62"/>
            <p:cNvSpPr/>
            <p:nvPr/>
          </p:nvSpPr>
          <p:spPr>
            <a:xfrm>
              <a:off x="3562761" y="3520867"/>
              <a:ext cx="47018" cy="40275"/>
            </a:xfrm>
            <a:custGeom>
              <a:avLst/>
              <a:gdLst/>
              <a:ahLst/>
              <a:cxnLst/>
              <a:rect l="l" t="t" r="r" b="b"/>
              <a:pathLst>
                <a:path w="2496" h="2138" extrusionOk="0">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1490;p62"/>
            <p:cNvSpPr/>
            <p:nvPr/>
          </p:nvSpPr>
          <p:spPr>
            <a:xfrm>
              <a:off x="3562761" y="3463450"/>
              <a:ext cx="47018" cy="40256"/>
            </a:xfrm>
            <a:custGeom>
              <a:avLst/>
              <a:gdLst/>
              <a:ahLst/>
              <a:cxnLst/>
              <a:rect l="l" t="t" r="r" b="b"/>
              <a:pathLst>
                <a:path w="2496" h="2137" extrusionOk="0">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1491;p62"/>
            <p:cNvSpPr/>
            <p:nvPr/>
          </p:nvSpPr>
          <p:spPr>
            <a:xfrm>
              <a:off x="3562761" y="3406166"/>
              <a:ext cx="46868" cy="40162"/>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1492;p62"/>
            <p:cNvSpPr/>
            <p:nvPr/>
          </p:nvSpPr>
          <p:spPr>
            <a:xfrm>
              <a:off x="3562761" y="3348749"/>
              <a:ext cx="47018" cy="40199"/>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1493;p62"/>
            <p:cNvSpPr/>
            <p:nvPr/>
          </p:nvSpPr>
          <p:spPr>
            <a:xfrm>
              <a:off x="3562761" y="3291313"/>
              <a:ext cx="47018" cy="40199"/>
            </a:xfrm>
            <a:custGeom>
              <a:avLst/>
              <a:gdLst/>
              <a:ahLst/>
              <a:cxnLst/>
              <a:rect l="l" t="t" r="r" b="b"/>
              <a:pathLst>
                <a:path w="2496" h="2134" extrusionOk="0">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1494;p62"/>
            <p:cNvSpPr/>
            <p:nvPr/>
          </p:nvSpPr>
          <p:spPr>
            <a:xfrm>
              <a:off x="3562761" y="3233897"/>
              <a:ext cx="47018" cy="40256"/>
            </a:xfrm>
            <a:custGeom>
              <a:avLst/>
              <a:gdLst/>
              <a:ahLst/>
              <a:cxnLst/>
              <a:rect l="l" t="t" r="r" b="b"/>
              <a:pathLst>
                <a:path w="2496" h="2137" extrusionOk="0">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1495;p62"/>
            <p:cNvSpPr/>
            <p:nvPr/>
          </p:nvSpPr>
          <p:spPr>
            <a:xfrm>
              <a:off x="3505476" y="3922709"/>
              <a:ext cx="46887" cy="40256"/>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1496;p62"/>
            <p:cNvSpPr/>
            <p:nvPr/>
          </p:nvSpPr>
          <p:spPr>
            <a:xfrm>
              <a:off x="3505476" y="3865424"/>
              <a:ext cx="46887" cy="40162"/>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1497;p62"/>
            <p:cNvSpPr/>
            <p:nvPr/>
          </p:nvSpPr>
          <p:spPr>
            <a:xfrm>
              <a:off x="3505476" y="3808007"/>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1498;p62"/>
            <p:cNvSpPr/>
            <p:nvPr/>
          </p:nvSpPr>
          <p:spPr>
            <a:xfrm>
              <a:off x="3505476" y="3750572"/>
              <a:ext cx="46887" cy="40199"/>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1499;p62"/>
            <p:cNvSpPr/>
            <p:nvPr/>
          </p:nvSpPr>
          <p:spPr>
            <a:xfrm>
              <a:off x="3505325" y="3693155"/>
              <a:ext cx="47037" cy="40293"/>
            </a:xfrm>
            <a:custGeom>
              <a:avLst/>
              <a:gdLst/>
              <a:ahLst/>
              <a:cxnLst/>
              <a:rect l="l" t="t" r="r" b="b"/>
              <a:pathLst>
                <a:path w="2497" h="2139" extrusionOk="0">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1500;p62"/>
            <p:cNvSpPr/>
            <p:nvPr/>
          </p:nvSpPr>
          <p:spPr>
            <a:xfrm>
              <a:off x="3505325" y="3635870"/>
              <a:ext cx="47037" cy="40162"/>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1501;p62"/>
            <p:cNvSpPr/>
            <p:nvPr/>
          </p:nvSpPr>
          <p:spPr>
            <a:xfrm>
              <a:off x="3505325" y="3578303"/>
              <a:ext cx="47037" cy="40293"/>
            </a:xfrm>
            <a:custGeom>
              <a:avLst/>
              <a:gdLst/>
              <a:ahLst/>
              <a:cxnLst/>
              <a:rect l="l" t="t" r="r" b="b"/>
              <a:pathLst>
                <a:path w="2497" h="2139" extrusionOk="0">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1502;p62"/>
            <p:cNvSpPr/>
            <p:nvPr/>
          </p:nvSpPr>
          <p:spPr>
            <a:xfrm>
              <a:off x="3505476" y="3520867"/>
              <a:ext cx="46887" cy="40275"/>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1503;p62"/>
            <p:cNvSpPr/>
            <p:nvPr/>
          </p:nvSpPr>
          <p:spPr>
            <a:xfrm>
              <a:off x="3505476" y="3463450"/>
              <a:ext cx="46887" cy="40256"/>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1504;p62"/>
            <p:cNvSpPr/>
            <p:nvPr/>
          </p:nvSpPr>
          <p:spPr>
            <a:xfrm>
              <a:off x="3505325" y="3406166"/>
              <a:ext cx="47037" cy="40162"/>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1505;p62"/>
            <p:cNvSpPr/>
            <p:nvPr/>
          </p:nvSpPr>
          <p:spPr>
            <a:xfrm>
              <a:off x="3505325" y="3348749"/>
              <a:ext cx="47037" cy="40199"/>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1506;p62"/>
            <p:cNvSpPr/>
            <p:nvPr/>
          </p:nvSpPr>
          <p:spPr>
            <a:xfrm>
              <a:off x="3505325" y="3291313"/>
              <a:ext cx="47037" cy="40199"/>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1507;p62"/>
            <p:cNvSpPr/>
            <p:nvPr/>
          </p:nvSpPr>
          <p:spPr>
            <a:xfrm>
              <a:off x="3505325" y="3233897"/>
              <a:ext cx="47037" cy="40256"/>
            </a:xfrm>
            <a:custGeom>
              <a:avLst/>
              <a:gdLst/>
              <a:ahLst/>
              <a:cxnLst/>
              <a:rect l="l" t="t" r="r" b="b"/>
              <a:pathLst>
                <a:path w="2497" h="2137" extrusionOk="0">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1508;p62"/>
            <p:cNvSpPr/>
            <p:nvPr/>
          </p:nvSpPr>
          <p:spPr>
            <a:xfrm>
              <a:off x="3505325" y="3176461"/>
              <a:ext cx="47037" cy="40275"/>
            </a:xfrm>
            <a:custGeom>
              <a:avLst/>
              <a:gdLst/>
              <a:ahLst/>
              <a:cxnLst/>
              <a:rect l="l" t="t" r="r" b="b"/>
              <a:pathLst>
                <a:path w="2497" h="2138" extrusionOk="0">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1509;p62"/>
            <p:cNvSpPr/>
            <p:nvPr/>
          </p:nvSpPr>
          <p:spPr>
            <a:xfrm>
              <a:off x="3448059" y="3980125"/>
              <a:ext cx="46868" cy="40275"/>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1510;p62"/>
            <p:cNvSpPr/>
            <p:nvPr/>
          </p:nvSpPr>
          <p:spPr>
            <a:xfrm>
              <a:off x="3448059" y="3922709"/>
              <a:ext cx="46868" cy="40256"/>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1511;p62"/>
            <p:cNvSpPr/>
            <p:nvPr/>
          </p:nvSpPr>
          <p:spPr>
            <a:xfrm>
              <a:off x="3448059" y="3865424"/>
              <a:ext cx="46868" cy="40162"/>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1512;p62"/>
            <p:cNvSpPr/>
            <p:nvPr/>
          </p:nvSpPr>
          <p:spPr>
            <a:xfrm>
              <a:off x="3448059" y="3808007"/>
              <a:ext cx="46868" cy="40199"/>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1513;p62"/>
            <p:cNvSpPr/>
            <p:nvPr/>
          </p:nvSpPr>
          <p:spPr>
            <a:xfrm>
              <a:off x="3448059" y="3750572"/>
              <a:ext cx="46868" cy="40199"/>
            </a:xfrm>
            <a:custGeom>
              <a:avLst/>
              <a:gdLst/>
              <a:ahLst/>
              <a:cxnLst/>
              <a:rect l="l" t="t" r="r" b="b"/>
              <a:pathLst>
                <a:path w="2488" h="2134" extrusionOk="0">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1514;p62"/>
            <p:cNvSpPr/>
            <p:nvPr/>
          </p:nvSpPr>
          <p:spPr>
            <a:xfrm>
              <a:off x="3447889" y="3693155"/>
              <a:ext cx="47037" cy="40293"/>
            </a:xfrm>
            <a:custGeom>
              <a:avLst/>
              <a:gdLst/>
              <a:ahLst/>
              <a:cxnLst/>
              <a:rect l="l" t="t" r="r" b="b"/>
              <a:pathLst>
                <a:path w="2497" h="2139" extrusionOk="0">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1515;p62"/>
            <p:cNvSpPr/>
            <p:nvPr/>
          </p:nvSpPr>
          <p:spPr>
            <a:xfrm>
              <a:off x="3448059" y="3635870"/>
              <a:ext cx="46868" cy="40162"/>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1516;p62"/>
            <p:cNvSpPr/>
            <p:nvPr/>
          </p:nvSpPr>
          <p:spPr>
            <a:xfrm>
              <a:off x="3447889" y="3578303"/>
              <a:ext cx="47188" cy="40293"/>
            </a:xfrm>
            <a:custGeom>
              <a:avLst/>
              <a:gdLst/>
              <a:ahLst/>
              <a:cxnLst/>
              <a:rect l="l" t="t" r="r" b="b"/>
              <a:pathLst>
                <a:path w="2505" h="2139" extrusionOk="0">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1517;p62"/>
            <p:cNvSpPr/>
            <p:nvPr/>
          </p:nvSpPr>
          <p:spPr>
            <a:xfrm>
              <a:off x="3448059" y="3520867"/>
              <a:ext cx="46868" cy="40275"/>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1518;p62"/>
            <p:cNvSpPr/>
            <p:nvPr/>
          </p:nvSpPr>
          <p:spPr>
            <a:xfrm>
              <a:off x="3448059" y="3463450"/>
              <a:ext cx="46868" cy="40256"/>
            </a:xfrm>
            <a:custGeom>
              <a:avLst/>
              <a:gdLst/>
              <a:ahLst/>
              <a:cxnLst/>
              <a:rect l="l" t="t" r="r" b="b"/>
              <a:pathLst>
                <a:path w="2488" h="2137" extrusionOk="0">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1519;p62"/>
            <p:cNvSpPr/>
            <p:nvPr/>
          </p:nvSpPr>
          <p:spPr>
            <a:xfrm>
              <a:off x="3448059" y="3406166"/>
              <a:ext cx="46868" cy="40162"/>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1520;p62"/>
            <p:cNvSpPr/>
            <p:nvPr/>
          </p:nvSpPr>
          <p:spPr>
            <a:xfrm>
              <a:off x="3448059" y="3348749"/>
              <a:ext cx="46868" cy="40199"/>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1521;p62"/>
            <p:cNvSpPr/>
            <p:nvPr/>
          </p:nvSpPr>
          <p:spPr>
            <a:xfrm>
              <a:off x="3448059" y="3291313"/>
              <a:ext cx="46868" cy="40199"/>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1522;p62"/>
            <p:cNvSpPr/>
            <p:nvPr/>
          </p:nvSpPr>
          <p:spPr>
            <a:xfrm>
              <a:off x="3447946" y="3233897"/>
              <a:ext cx="46981" cy="40256"/>
            </a:xfrm>
            <a:custGeom>
              <a:avLst/>
              <a:gdLst/>
              <a:ahLst/>
              <a:cxnLst/>
              <a:rect l="l" t="t" r="r" b="b"/>
              <a:pathLst>
                <a:path w="2494" h="2137" extrusionOk="0">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1523;p62"/>
            <p:cNvSpPr/>
            <p:nvPr/>
          </p:nvSpPr>
          <p:spPr>
            <a:xfrm>
              <a:off x="3447946" y="3176461"/>
              <a:ext cx="46981" cy="40275"/>
            </a:xfrm>
            <a:custGeom>
              <a:avLst/>
              <a:gdLst/>
              <a:ahLst/>
              <a:cxnLst/>
              <a:rect l="l" t="t" r="r" b="b"/>
              <a:pathLst>
                <a:path w="2494"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1524;p62"/>
            <p:cNvSpPr/>
            <p:nvPr/>
          </p:nvSpPr>
          <p:spPr>
            <a:xfrm>
              <a:off x="3448059" y="3119195"/>
              <a:ext cx="46868" cy="40143"/>
            </a:xfrm>
            <a:custGeom>
              <a:avLst/>
              <a:gdLst/>
              <a:ahLst/>
              <a:cxnLst/>
              <a:rect l="l" t="t" r="r" b="b"/>
              <a:pathLst>
                <a:path w="2488" h="2131" extrusionOk="0">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1525;p62"/>
            <p:cNvSpPr/>
            <p:nvPr/>
          </p:nvSpPr>
          <p:spPr>
            <a:xfrm>
              <a:off x="3448059" y="2258095"/>
              <a:ext cx="46868" cy="40275"/>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1526;p62"/>
            <p:cNvSpPr/>
            <p:nvPr/>
          </p:nvSpPr>
          <p:spPr>
            <a:xfrm>
              <a:off x="3390473" y="4037561"/>
              <a:ext cx="46887" cy="40199"/>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1527;p62"/>
            <p:cNvSpPr/>
            <p:nvPr/>
          </p:nvSpPr>
          <p:spPr>
            <a:xfrm>
              <a:off x="3390473" y="3980125"/>
              <a:ext cx="46887" cy="40275"/>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1528;p62"/>
            <p:cNvSpPr/>
            <p:nvPr/>
          </p:nvSpPr>
          <p:spPr>
            <a:xfrm>
              <a:off x="3390473" y="3922709"/>
              <a:ext cx="46887" cy="40256"/>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1529;p62"/>
            <p:cNvSpPr/>
            <p:nvPr/>
          </p:nvSpPr>
          <p:spPr>
            <a:xfrm>
              <a:off x="3390473" y="3865424"/>
              <a:ext cx="46887" cy="40124"/>
            </a:xfrm>
            <a:custGeom>
              <a:avLst/>
              <a:gdLst/>
              <a:ahLst/>
              <a:cxnLst/>
              <a:rect l="l" t="t" r="r" b="b"/>
              <a:pathLst>
                <a:path w="2489" h="2130" extrusionOk="0">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1530;p62"/>
            <p:cNvSpPr/>
            <p:nvPr/>
          </p:nvSpPr>
          <p:spPr>
            <a:xfrm>
              <a:off x="3390473" y="3808007"/>
              <a:ext cx="46887" cy="40199"/>
            </a:xfrm>
            <a:custGeom>
              <a:avLst/>
              <a:gdLst/>
              <a:ahLst/>
              <a:cxnLst/>
              <a:rect l="l" t="t" r="r" b="b"/>
              <a:pathLst>
                <a:path w="2489" h="2134" extrusionOk="0">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1531;p62"/>
            <p:cNvSpPr/>
            <p:nvPr/>
          </p:nvSpPr>
          <p:spPr>
            <a:xfrm>
              <a:off x="3390473" y="3750572"/>
              <a:ext cx="46887" cy="40199"/>
            </a:xfrm>
            <a:custGeom>
              <a:avLst/>
              <a:gdLst/>
              <a:ahLst/>
              <a:cxnLst/>
              <a:rect l="l" t="t" r="r" b="b"/>
              <a:pathLst>
                <a:path w="2489" h="2134" extrusionOk="0">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1532;p62"/>
            <p:cNvSpPr/>
            <p:nvPr/>
          </p:nvSpPr>
          <p:spPr>
            <a:xfrm>
              <a:off x="3390473" y="3693155"/>
              <a:ext cx="46887" cy="40293"/>
            </a:xfrm>
            <a:custGeom>
              <a:avLst/>
              <a:gdLst/>
              <a:ahLst/>
              <a:cxnLst/>
              <a:rect l="l" t="t" r="r" b="b"/>
              <a:pathLst>
                <a:path w="2489" h="2139" extrusionOk="0">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1533;p62"/>
            <p:cNvSpPr/>
            <p:nvPr/>
          </p:nvSpPr>
          <p:spPr>
            <a:xfrm>
              <a:off x="3390473" y="3635870"/>
              <a:ext cx="46887" cy="40162"/>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1534;p62"/>
            <p:cNvSpPr/>
            <p:nvPr/>
          </p:nvSpPr>
          <p:spPr>
            <a:xfrm>
              <a:off x="3390473" y="3578303"/>
              <a:ext cx="47037" cy="40293"/>
            </a:xfrm>
            <a:custGeom>
              <a:avLst/>
              <a:gdLst/>
              <a:ahLst/>
              <a:cxnLst/>
              <a:rect l="l" t="t" r="r" b="b"/>
              <a:pathLst>
                <a:path w="2497" h="2139" extrusionOk="0">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1535;p62"/>
            <p:cNvSpPr/>
            <p:nvPr/>
          </p:nvSpPr>
          <p:spPr>
            <a:xfrm>
              <a:off x="3390473" y="3520867"/>
              <a:ext cx="46887" cy="40275"/>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1536;p62"/>
            <p:cNvSpPr/>
            <p:nvPr/>
          </p:nvSpPr>
          <p:spPr>
            <a:xfrm>
              <a:off x="3390473" y="3463450"/>
              <a:ext cx="46887" cy="40256"/>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1537;p62"/>
            <p:cNvSpPr/>
            <p:nvPr/>
          </p:nvSpPr>
          <p:spPr>
            <a:xfrm>
              <a:off x="3390473" y="3406166"/>
              <a:ext cx="46887" cy="40162"/>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1538;p62"/>
            <p:cNvSpPr/>
            <p:nvPr/>
          </p:nvSpPr>
          <p:spPr>
            <a:xfrm>
              <a:off x="3390473" y="3348749"/>
              <a:ext cx="46887" cy="40199"/>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1539;p62"/>
            <p:cNvSpPr/>
            <p:nvPr/>
          </p:nvSpPr>
          <p:spPr>
            <a:xfrm>
              <a:off x="3390473" y="3291313"/>
              <a:ext cx="47037" cy="40199"/>
            </a:xfrm>
            <a:custGeom>
              <a:avLst/>
              <a:gdLst/>
              <a:ahLst/>
              <a:cxnLst/>
              <a:rect l="l" t="t" r="r" b="b"/>
              <a:pathLst>
                <a:path w="2497" h="2134" extrusionOk="0">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1540;p62"/>
            <p:cNvSpPr/>
            <p:nvPr/>
          </p:nvSpPr>
          <p:spPr>
            <a:xfrm>
              <a:off x="3390473" y="3233897"/>
              <a:ext cx="47037" cy="40256"/>
            </a:xfrm>
            <a:custGeom>
              <a:avLst/>
              <a:gdLst/>
              <a:ahLst/>
              <a:cxnLst/>
              <a:rect l="l" t="t" r="r" b="b"/>
              <a:pathLst>
                <a:path w="2497" h="2137" extrusionOk="0">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1541;p62"/>
            <p:cNvSpPr/>
            <p:nvPr/>
          </p:nvSpPr>
          <p:spPr>
            <a:xfrm>
              <a:off x="3390473" y="3176461"/>
              <a:ext cx="47037" cy="40312"/>
            </a:xfrm>
            <a:custGeom>
              <a:avLst/>
              <a:gdLst/>
              <a:ahLst/>
              <a:cxnLst/>
              <a:rect l="l" t="t" r="r" b="b"/>
              <a:pathLst>
                <a:path w="2497" h="2140" extrusionOk="0">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1542;p62"/>
            <p:cNvSpPr/>
            <p:nvPr/>
          </p:nvSpPr>
          <p:spPr>
            <a:xfrm>
              <a:off x="3390473" y="3119195"/>
              <a:ext cx="46887" cy="40162"/>
            </a:xfrm>
            <a:custGeom>
              <a:avLst/>
              <a:gdLst/>
              <a:ahLst/>
              <a:cxnLst/>
              <a:rect l="l" t="t" r="r" b="b"/>
              <a:pathLst>
                <a:path w="2489" h="2132" extrusionOk="0">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1543;p62"/>
            <p:cNvSpPr/>
            <p:nvPr/>
          </p:nvSpPr>
          <p:spPr>
            <a:xfrm>
              <a:off x="3390473" y="2372948"/>
              <a:ext cx="46887" cy="40199"/>
            </a:xfrm>
            <a:custGeom>
              <a:avLst/>
              <a:gdLst/>
              <a:ahLst/>
              <a:cxnLst/>
              <a:rect l="l" t="t" r="r" b="b"/>
              <a:pathLst>
                <a:path w="2489" h="2134" extrusionOk="0">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1544;p62"/>
            <p:cNvSpPr/>
            <p:nvPr/>
          </p:nvSpPr>
          <p:spPr>
            <a:xfrm>
              <a:off x="3390473" y="2258095"/>
              <a:ext cx="46887" cy="40275"/>
            </a:xfrm>
            <a:custGeom>
              <a:avLst/>
              <a:gdLst/>
              <a:ahLst/>
              <a:cxnLst/>
              <a:rect l="l" t="t" r="r" b="b"/>
              <a:pathLst>
                <a:path w="2489" h="2138" extrusionOk="0">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1545;p62"/>
            <p:cNvSpPr/>
            <p:nvPr/>
          </p:nvSpPr>
          <p:spPr>
            <a:xfrm>
              <a:off x="3390473" y="2200660"/>
              <a:ext cx="46887" cy="40275"/>
            </a:xfrm>
            <a:custGeom>
              <a:avLst/>
              <a:gdLst/>
              <a:ahLst/>
              <a:cxnLst/>
              <a:rect l="l" t="t" r="r" b="b"/>
              <a:pathLst>
                <a:path w="2489" h="2138" extrusionOk="0">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1546;p62"/>
            <p:cNvSpPr/>
            <p:nvPr/>
          </p:nvSpPr>
          <p:spPr>
            <a:xfrm>
              <a:off x="3333037" y="4209679"/>
              <a:ext cx="47037" cy="40275"/>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1547;p62"/>
            <p:cNvSpPr/>
            <p:nvPr/>
          </p:nvSpPr>
          <p:spPr>
            <a:xfrm>
              <a:off x="3333037" y="4037561"/>
              <a:ext cx="47037" cy="40199"/>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1548;p62"/>
            <p:cNvSpPr/>
            <p:nvPr/>
          </p:nvSpPr>
          <p:spPr>
            <a:xfrm>
              <a:off x="3333037" y="3980125"/>
              <a:ext cx="47037" cy="40275"/>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1549;p62"/>
            <p:cNvSpPr/>
            <p:nvPr/>
          </p:nvSpPr>
          <p:spPr>
            <a:xfrm>
              <a:off x="3333037" y="3922709"/>
              <a:ext cx="47037" cy="40256"/>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1550;p62"/>
            <p:cNvSpPr/>
            <p:nvPr/>
          </p:nvSpPr>
          <p:spPr>
            <a:xfrm>
              <a:off x="3333037" y="3865424"/>
              <a:ext cx="47037" cy="40162"/>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1551;p62"/>
            <p:cNvSpPr/>
            <p:nvPr/>
          </p:nvSpPr>
          <p:spPr>
            <a:xfrm>
              <a:off x="3333037" y="3808007"/>
              <a:ext cx="47037" cy="40199"/>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1552;p62"/>
            <p:cNvSpPr/>
            <p:nvPr/>
          </p:nvSpPr>
          <p:spPr>
            <a:xfrm>
              <a:off x="3333037" y="3750572"/>
              <a:ext cx="47037" cy="40199"/>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1553;p62"/>
            <p:cNvSpPr/>
            <p:nvPr/>
          </p:nvSpPr>
          <p:spPr>
            <a:xfrm>
              <a:off x="3333037" y="3693155"/>
              <a:ext cx="47037" cy="40293"/>
            </a:xfrm>
            <a:custGeom>
              <a:avLst/>
              <a:gdLst/>
              <a:ahLst/>
              <a:cxnLst/>
              <a:rect l="l" t="t" r="r" b="b"/>
              <a:pathLst>
                <a:path w="2497" h="2139" extrusionOk="0">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1554;p62"/>
            <p:cNvSpPr/>
            <p:nvPr/>
          </p:nvSpPr>
          <p:spPr>
            <a:xfrm>
              <a:off x="3333037" y="3635870"/>
              <a:ext cx="47037" cy="40162"/>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1555;p62"/>
            <p:cNvSpPr/>
            <p:nvPr/>
          </p:nvSpPr>
          <p:spPr>
            <a:xfrm>
              <a:off x="3333037" y="3578303"/>
              <a:ext cx="47037" cy="40293"/>
            </a:xfrm>
            <a:custGeom>
              <a:avLst/>
              <a:gdLst/>
              <a:ahLst/>
              <a:cxnLst/>
              <a:rect l="l" t="t" r="r" b="b"/>
              <a:pathLst>
                <a:path w="2497" h="2139" extrusionOk="0">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1556;p62"/>
            <p:cNvSpPr/>
            <p:nvPr/>
          </p:nvSpPr>
          <p:spPr>
            <a:xfrm>
              <a:off x="3333037" y="3520867"/>
              <a:ext cx="47037" cy="40275"/>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1557;p62"/>
            <p:cNvSpPr/>
            <p:nvPr/>
          </p:nvSpPr>
          <p:spPr>
            <a:xfrm>
              <a:off x="3333037" y="3463450"/>
              <a:ext cx="47037" cy="40256"/>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1558;p62"/>
            <p:cNvSpPr/>
            <p:nvPr/>
          </p:nvSpPr>
          <p:spPr>
            <a:xfrm>
              <a:off x="3333037" y="3406166"/>
              <a:ext cx="47037" cy="40162"/>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1559;p62"/>
            <p:cNvSpPr/>
            <p:nvPr/>
          </p:nvSpPr>
          <p:spPr>
            <a:xfrm>
              <a:off x="3333037" y="3348749"/>
              <a:ext cx="47037" cy="40199"/>
            </a:xfrm>
            <a:custGeom>
              <a:avLst/>
              <a:gdLst/>
              <a:ahLst/>
              <a:cxnLst/>
              <a:rect l="l" t="t" r="r" b="b"/>
              <a:pathLst>
                <a:path w="2497" h="2134" extrusionOk="0">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1560;p62"/>
            <p:cNvSpPr/>
            <p:nvPr/>
          </p:nvSpPr>
          <p:spPr>
            <a:xfrm>
              <a:off x="3333037" y="3291313"/>
              <a:ext cx="47037" cy="40199"/>
            </a:xfrm>
            <a:custGeom>
              <a:avLst/>
              <a:gdLst/>
              <a:ahLst/>
              <a:cxnLst/>
              <a:rect l="l" t="t" r="r" b="b"/>
              <a:pathLst>
                <a:path w="2497" h="2134" extrusionOk="0">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1561;p62"/>
            <p:cNvSpPr/>
            <p:nvPr/>
          </p:nvSpPr>
          <p:spPr>
            <a:xfrm>
              <a:off x="3333037" y="3233897"/>
              <a:ext cx="47037" cy="40256"/>
            </a:xfrm>
            <a:custGeom>
              <a:avLst/>
              <a:gdLst/>
              <a:ahLst/>
              <a:cxnLst/>
              <a:rect l="l" t="t" r="r" b="b"/>
              <a:pathLst>
                <a:path w="2497" h="2137" extrusionOk="0">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1562;p62"/>
            <p:cNvSpPr/>
            <p:nvPr/>
          </p:nvSpPr>
          <p:spPr>
            <a:xfrm>
              <a:off x="3333037" y="3176461"/>
              <a:ext cx="47037" cy="40275"/>
            </a:xfrm>
            <a:custGeom>
              <a:avLst/>
              <a:gdLst/>
              <a:ahLst/>
              <a:cxnLst/>
              <a:rect l="l" t="t" r="r" b="b"/>
              <a:pathLst>
                <a:path w="2497" h="2138" extrusionOk="0">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1563;p62"/>
            <p:cNvSpPr/>
            <p:nvPr/>
          </p:nvSpPr>
          <p:spPr>
            <a:xfrm>
              <a:off x="3333037" y="3119195"/>
              <a:ext cx="47037" cy="40143"/>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1564;p62"/>
            <p:cNvSpPr/>
            <p:nvPr/>
          </p:nvSpPr>
          <p:spPr>
            <a:xfrm>
              <a:off x="3333037" y="2372948"/>
              <a:ext cx="47037" cy="40199"/>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1565;p62"/>
            <p:cNvSpPr/>
            <p:nvPr/>
          </p:nvSpPr>
          <p:spPr>
            <a:xfrm>
              <a:off x="3333037" y="2258095"/>
              <a:ext cx="47037" cy="40275"/>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1566;p62"/>
            <p:cNvSpPr/>
            <p:nvPr/>
          </p:nvSpPr>
          <p:spPr>
            <a:xfrm>
              <a:off x="3333037" y="2200660"/>
              <a:ext cx="47037" cy="40275"/>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1567;p62"/>
            <p:cNvSpPr/>
            <p:nvPr/>
          </p:nvSpPr>
          <p:spPr>
            <a:xfrm>
              <a:off x="3333037" y="2143394"/>
              <a:ext cx="47037" cy="40143"/>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1568;p62"/>
            <p:cNvSpPr/>
            <p:nvPr/>
          </p:nvSpPr>
          <p:spPr>
            <a:xfrm>
              <a:off x="3333037" y="2085977"/>
              <a:ext cx="47037" cy="40180"/>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1569;p62"/>
            <p:cNvSpPr/>
            <p:nvPr/>
          </p:nvSpPr>
          <p:spPr>
            <a:xfrm>
              <a:off x="3333037" y="1913840"/>
              <a:ext cx="47037" cy="40124"/>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1570;p62"/>
            <p:cNvSpPr/>
            <p:nvPr/>
          </p:nvSpPr>
          <p:spPr>
            <a:xfrm>
              <a:off x="3333037" y="1856423"/>
              <a:ext cx="47037" cy="40180"/>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1571;p62"/>
            <p:cNvSpPr/>
            <p:nvPr/>
          </p:nvSpPr>
          <p:spPr>
            <a:xfrm>
              <a:off x="3333037" y="1512017"/>
              <a:ext cx="47037" cy="40180"/>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1572;p62"/>
            <p:cNvSpPr/>
            <p:nvPr/>
          </p:nvSpPr>
          <p:spPr>
            <a:xfrm>
              <a:off x="3275771" y="4209679"/>
              <a:ext cx="46887" cy="40275"/>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1573;p62"/>
            <p:cNvSpPr/>
            <p:nvPr/>
          </p:nvSpPr>
          <p:spPr>
            <a:xfrm>
              <a:off x="3275771" y="4152413"/>
              <a:ext cx="46887" cy="40143"/>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1574;p62"/>
            <p:cNvSpPr/>
            <p:nvPr/>
          </p:nvSpPr>
          <p:spPr>
            <a:xfrm>
              <a:off x="3275771" y="4094978"/>
              <a:ext cx="46887" cy="40162"/>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1575;p62"/>
            <p:cNvSpPr/>
            <p:nvPr/>
          </p:nvSpPr>
          <p:spPr>
            <a:xfrm>
              <a:off x="3275771" y="4037561"/>
              <a:ext cx="46887" cy="40199"/>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1576;p62"/>
            <p:cNvSpPr/>
            <p:nvPr/>
          </p:nvSpPr>
          <p:spPr>
            <a:xfrm>
              <a:off x="3275771" y="3980125"/>
              <a:ext cx="46887" cy="40275"/>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1577;p62"/>
            <p:cNvSpPr/>
            <p:nvPr/>
          </p:nvSpPr>
          <p:spPr>
            <a:xfrm>
              <a:off x="3275771" y="3922709"/>
              <a:ext cx="46887" cy="40256"/>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1578;p62"/>
            <p:cNvSpPr/>
            <p:nvPr/>
          </p:nvSpPr>
          <p:spPr>
            <a:xfrm>
              <a:off x="3275771" y="3865424"/>
              <a:ext cx="46887" cy="40162"/>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1579;p62"/>
            <p:cNvSpPr/>
            <p:nvPr/>
          </p:nvSpPr>
          <p:spPr>
            <a:xfrm>
              <a:off x="3275771" y="3520867"/>
              <a:ext cx="46887" cy="40275"/>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1580;p62"/>
            <p:cNvSpPr/>
            <p:nvPr/>
          </p:nvSpPr>
          <p:spPr>
            <a:xfrm>
              <a:off x="3275771" y="3463450"/>
              <a:ext cx="46887" cy="40256"/>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1581;p62"/>
            <p:cNvSpPr/>
            <p:nvPr/>
          </p:nvSpPr>
          <p:spPr>
            <a:xfrm>
              <a:off x="3275771" y="3406166"/>
              <a:ext cx="46887" cy="40162"/>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1582;p62"/>
            <p:cNvSpPr/>
            <p:nvPr/>
          </p:nvSpPr>
          <p:spPr>
            <a:xfrm>
              <a:off x="3275771" y="3348749"/>
              <a:ext cx="46887" cy="40199"/>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1583;p62"/>
            <p:cNvSpPr/>
            <p:nvPr/>
          </p:nvSpPr>
          <p:spPr>
            <a:xfrm>
              <a:off x="3275658" y="3291313"/>
              <a:ext cx="47000" cy="40199"/>
            </a:xfrm>
            <a:custGeom>
              <a:avLst/>
              <a:gdLst/>
              <a:ahLst/>
              <a:cxnLst/>
              <a:rect l="l" t="t" r="r" b="b"/>
              <a:pathLst>
                <a:path w="2495" h="2134" extrusionOk="0">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1584;p62"/>
            <p:cNvSpPr/>
            <p:nvPr/>
          </p:nvSpPr>
          <p:spPr>
            <a:xfrm>
              <a:off x="3275658" y="3233897"/>
              <a:ext cx="47000" cy="40256"/>
            </a:xfrm>
            <a:custGeom>
              <a:avLst/>
              <a:gdLst/>
              <a:ahLst/>
              <a:cxnLst/>
              <a:rect l="l" t="t" r="r" b="b"/>
              <a:pathLst>
                <a:path w="2495" h="2137" extrusionOk="0">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1585;p62"/>
            <p:cNvSpPr/>
            <p:nvPr/>
          </p:nvSpPr>
          <p:spPr>
            <a:xfrm>
              <a:off x="3275658" y="3176461"/>
              <a:ext cx="47000" cy="40275"/>
            </a:xfrm>
            <a:custGeom>
              <a:avLst/>
              <a:gdLst/>
              <a:ahLst/>
              <a:cxnLst/>
              <a:rect l="l" t="t" r="r" b="b"/>
              <a:pathLst>
                <a:path w="2495"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1586;p62"/>
            <p:cNvSpPr/>
            <p:nvPr/>
          </p:nvSpPr>
          <p:spPr>
            <a:xfrm>
              <a:off x="3275771" y="3119195"/>
              <a:ext cx="46887" cy="40143"/>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1587;p62"/>
            <p:cNvSpPr/>
            <p:nvPr/>
          </p:nvSpPr>
          <p:spPr>
            <a:xfrm>
              <a:off x="3275771" y="3061760"/>
              <a:ext cx="46887" cy="40199"/>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1588;p62"/>
            <p:cNvSpPr/>
            <p:nvPr/>
          </p:nvSpPr>
          <p:spPr>
            <a:xfrm>
              <a:off x="3275771" y="2946907"/>
              <a:ext cx="46887" cy="40275"/>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1589;p62"/>
            <p:cNvSpPr/>
            <p:nvPr/>
          </p:nvSpPr>
          <p:spPr>
            <a:xfrm>
              <a:off x="3275771" y="2430383"/>
              <a:ext cx="46981" cy="40256"/>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1590;p62"/>
            <p:cNvSpPr/>
            <p:nvPr/>
          </p:nvSpPr>
          <p:spPr>
            <a:xfrm>
              <a:off x="3275771" y="2372948"/>
              <a:ext cx="46887" cy="40199"/>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1591;p62"/>
            <p:cNvSpPr/>
            <p:nvPr/>
          </p:nvSpPr>
          <p:spPr>
            <a:xfrm>
              <a:off x="3275771" y="2315531"/>
              <a:ext cx="46887" cy="40180"/>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1592;p62"/>
            <p:cNvSpPr/>
            <p:nvPr/>
          </p:nvSpPr>
          <p:spPr>
            <a:xfrm>
              <a:off x="3275771" y="2258095"/>
              <a:ext cx="46887" cy="40275"/>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1593;p62"/>
            <p:cNvSpPr/>
            <p:nvPr/>
          </p:nvSpPr>
          <p:spPr>
            <a:xfrm>
              <a:off x="3275771" y="2143394"/>
              <a:ext cx="46887" cy="40143"/>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1594;p62"/>
            <p:cNvSpPr/>
            <p:nvPr/>
          </p:nvSpPr>
          <p:spPr>
            <a:xfrm>
              <a:off x="3275771" y="1971106"/>
              <a:ext cx="46887" cy="40275"/>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1595;p62"/>
            <p:cNvSpPr/>
            <p:nvPr/>
          </p:nvSpPr>
          <p:spPr>
            <a:xfrm>
              <a:off x="3275771" y="1913840"/>
              <a:ext cx="46887" cy="40124"/>
            </a:xfrm>
            <a:custGeom>
              <a:avLst/>
              <a:gdLst/>
              <a:ahLst/>
              <a:cxnLst/>
              <a:rect l="l" t="t" r="r" b="b"/>
              <a:pathLst>
                <a:path w="2489"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1596;p62"/>
            <p:cNvSpPr/>
            <p:nvPr/>
          </p:nvSpPr>
          <p:spPr>
            <a:xfrm>
              <a:off x="3275771" y="1856423"/>
              <a:ext cx="46887" cy="40180"/>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1597;p62"/>
            <p:cNvSpPr/>
            <p:nvPr/>
          </p:nvSpPr>
          <p:spPr>
            <a:xfrm>
              <a:off x="3275771" y="1798988"/>
              <a:ext cx="46887" cy="40199"/>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1598;p62"/>
            <p:cNvSpPr/>
            <p:nvPr/>
          </p:nvSpPr>
          <p:spPr>
            <a:xfrm>
              <a:off x="3275771" y="1569434"/>
              <a:ext cx="46887" cy="40199"/>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1599;p62"/>
            <p:cNvSpPr/>
            <p:nvPr/>
          </p:nvSpPr>
          <p:spPr>
            <a:xfrm>
              <a:off x="3275771" y="1512017"/>
              <a:ext cx="46887" cy="40180"/>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1600;p62"/>
            <p:cNvSpPr/>
            <p:nvPr/>
          </p:nvSpPr>
          <p:spPr>
            <a:xfrm>
              <a:off x="3218336" y="4152413"/>
              <a:ext cx="46887" cy="40143"/>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1601;p62"/>
            <p:cNvSpPr/>
            <p:nvPr/>
          </p:nvSpPr>
          <p:spPr>
            <a:xfrm>
              <a:off x="3218336" y="4094978"/>
              <a:ext cx="46887" cy="40162"/>
            </a:xfrm>
            <a:custGeom>
              <a:avLst/>
              <a:gdLst/>
              <a:ahLst/>
              <a:cxnLst/>
              <a:rect l="l" t="t" r="r" b="b"/>
              <a:pathLst>
                <a:path w="2489" h="2132" extrusionOk="0">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1602;p62"/>
            <p:cNvSpPr/>
            <p:nvPr/>
          </p:nvSpPr>
          <p:spPr>
            <a:xfrm>
              <a:off x="3218336" y="4037561"/>
              <a:ext cx="46887" cy="40199"/>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1603;p62"/>
            <p:cNvSpPr/>
            <p:nvPr/>
          </p:nvSpPr>
          <p:spPr>
            <a:xfrm>
              <a:off x="3218336" y="3463450"/>
              <a:ext cx="46887" cy="40256"/>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1604;p62"/>
            <p:cNvSpPr/>
            <p:nvPr/>
          </p:nvSpPr>
          <p:spPr>
            <a:xfrm>
              <a:off x="3218336" y="3406166"/>
              <a:ext cx="46887" cy="40162"/>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1605;p62"/>
            <p:cNvSpPr/>
            <p:nvPr/>
          </p:nvSpPr>
          <p:spPr>
            <a:xfrm>
              <a:off x="3218336" y="3348749"/>
              <a:ext cx="46887" cy="40199"/>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1606;p62"/>
            <p:cNvSpPr/>
            <p:nvPr/>
          </p:nvSpPr>
          <p:spPr>
            <a:xfrm>
              <a:off x="3218336" y="3291313"/>
              <a:ext cx="46887" cy="40199"/>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1607;p62"/>
            <p:cNvSpPr/>
            <p:nvPr/>
          </p:nvSpPr>
          <p:spPr>
            <a:xfrm>
              <a:off x="3218242" y="3233897"/>
              <a:ext cx="46981" cy="40256"/>
            </a:xfrm>
            <a:custGeom>
              <a:avLst/>
              <a:gdLst/>
              <a:ahLst/>
              <a:cxnLst/>
              <a:rect l="l" t="t" r="r" b="b"/>
              <a:pathLst>
                <a:path w="2494" h="2137" extrusionOk="0">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1608;p62"/>
            <p:cNvSpPr/>
            <p:nvPr/>
          </p:nvSpPr>
          <p:spPr>
            <a:xfrm>
              <a:off x="3218242" y="3176461"/>
              <a:ext cx="46981" cy="40275"/>
            </a:xfrm>
            <a:custGeom>
              <a:avLst/>
              <a:gdLst/>
              <a:ahLst/>
              <a:cxnLst/>
              <a:rect l="l" t="t" r="r" b="b"/>
              <a:pathLst>
                <a:path w="2494" h="2138" extrusionOk="0">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1609;p62"/>
            <p:cNvSpPr/>
            <p:nvPr/>
          </p:nvSpPr>
          <p:spPr>
            <a:xfrm>
              <a:off x="3218336" y="3119195"/>
              <a:ext cx="46887" cy="40143"/>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1610;p62"/>
            <p:cNvSpPr/>
            <p:nvPr/>
          </p:nvSpPr>
          <p:spPr>
            <a:xfrm>
              <a:off x="3218336" y="2946907"/>
              <a:ext cx="46887" cy="40275"/>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1611;p62"/>
            <p:cNvSpPr/>
            <p:nvPr/>
          </p:nvSpPr>
          <p:spPr>
            <a:xfrm>
              <a:off x="3218336" y="2889641"/>
              <a:ext cx="46887" cy="40143"/>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1612;p62"/>
            <p:cNvSpPr/>
            <p:nvPr/>
          </p:nvSpPr>
          <p:spPr>
            <a:xfrm>
              <a:off x="3218336" y="2487800"/>
              <a:ext cx="46887" cy="40275"/>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1613;p62"/>
            <p:cNvSpPr/>
            <p:nvPr/>
          </p:nvSpPr>
          <p:spPr>
            <a:xfrm>
              <a:off x="3218336" y="2430383"/>
              <a:ext cx="47000" cy="40256"/>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1614;p62"/>
            <p:cNvSpPr/>
            <p:nvPr/>
          </p:nvSpPr>
          <p:spPr>
            <a:xfrm>
              <a:off x="3218336" y="2372948"/>
              <a:ext cx="46887" cy="40199"/>
            </a:xfrm>
            <a:custGeom>
              <a:avLst/>
              <a:gdLst/>
              <a:ahLst/>
              <a:cxnLst/>
              <a:rect l="l" t="t" r="r" b="b"/>
              <a:pathLst>
                <a:path w="2489" h="2134" extrusionOk="0">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1615;p62"/>
            <p:cNvSpPr/>
            <p:nvPr/>
          </p:nvSpPr>
          <p:spPr>
            <a:xfrm>
              <a:off x="3218336" y="2315531"/>
              <a:ext cx="46887" cy="40180"/>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1616;p62"/>
            <p:cNvSpPr/>
            <p:nvPr/>
          </p:nvSpPr>
          <p:spPr>
            <a:xfrm>
              <a:off x="3218336" y="2258095"/>
              <a:ext cx="46887" cy="40275"/>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1617;p62"/>
            <p:cNvSpPr/>
            <p:nvPr/>
          </p:nvSpPr>
          <p:spPr>
            <a:xfrm>
              <a:off x="3218336" y="2200660"/>
              <a:ext cx="46887" cy="40275"/>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1618;p62"/>
            <p:cNvSpPr/>
            <p:nvPr/>
          </p:nvSpPr>
          <p:spPr>
            <a:xfrm>
              <a:off x="3218336" y="2143394"/>
              <a:ext cx="46887" cy="40143"/>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1619;p62"/>
            <p:cNvSpPr/>
            <p:nvPr/>
          </p:nvSpPr>
          <p:spPr>
            <a:xfrm>
              <a:off x="3218336" y="2085977"/>
              <a:ext cx="46887" cy="40180"/>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1620;p62"/>
            <p:cNvSpPr/>
            <p:nvPr/>
          </p:nvSpPr>
          <p:spPr>
            <a:xfrm>
              <a:off x="3218336" y="1971106"/>
              <a:ext cx="46887" cy="40275"/>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1621;p62"/>
            <p:cNvSpPr/>
            <p:nvPr/>
          </p:nvSpPr>
          <p:spPr>
            <a:xfrm>
              <a:off x="3218336" y="1913840"/>
              <a:ext cx="46887" cy="40124"/>
            </a:xfrm>
            <a:custGeom>
              <a:avLst/>
              <a:gdLst/>
              <a:ahLst/>
              <a:cxnLst/>
              <a:rect l="l" t="t" r="r" b="b"/>
              <a:pathLst>
                <a:path w="2489" h="2130" extrusionOk="0">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1622;p62"/>
            <p:cNvSpPr/>
            <p:nvPr/>
          </p:nvSpPr>
          <p:spPr>
            <a:xfrm>
              <a:off x="3218336" y="1856423"/>
              <a:ext cx="46887" cy="40180"/>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1623;p62"/>
            <p:cNvSpPr/>
            <p:nvPr/>
          </p:nvSpPr>
          <p:spPr>
            <a:xfrm>
              <a:off x="3218336" y="1798988"/>
              <a:ext cx="46887" cy="40199"/>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1624;p62"/>
            <p:cNvSpPr/>
            <p:nvPr/>
          </p:nvSpPr>
          <p:spPr>
            <a:xfrm>
              <a:off x="3218336" y="1569434"/>
              <a:ext cx="46887" cy="40199"/>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1625;p62"/>
            <p:cNvSpPr/>
            <p:nvPr/>
          </p:nvSpPr>
          <p:spPr>
            <a:xfrm>
              <a:off x="3218336" y="1512017"/>
              <a:ext cx="46887" cy="40180"/>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1626;p62"/>
            <p:cNvSpPr/>
            <p:nvPr/>
          </p:nvSpPr>
          <p:spPr>
            <a:xfrm>
              <a:off x="3160919" y="3406166"/>
              <a:ext cx="46887" cy="40162"/>
            </a:xfrm>
            <a:custGeom>
              <a:avLst/>
              <a:gdLst/>
              <a:ahLst/>
              <a:cxnLst/>
              <a:rect l="l" t="t" r="r" b="b"/>
              <a:pathLst>
                <a:path w="2489" h="2132" extrusionOk="0">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1627;p62"/>
            <p:cNvSpPr/>
            <p:nvPr/>
          </p:nvSpPr>
          <p:spPr>
            <a:xfrm>
              <a:off x="3160919" y="3348749"/>
              <a:ext cx="46887" cy="40199"/>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1628;p62"/>
            <p:cNvSpPr/>
            <p:nvPr/>
          </p:nvSpPr>
          <p:spPr>
            <a:xfrm>
              <a:off x="3160919" y="3291313"/>
              <a:ext cx="46887" cy="40199"/>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1629;p62"/>
            <p:cNvSpPr/>
            <p:nvPr/>
          </p:nvSpPr>
          <p:spPr>
            <a:xfrm>
              <a:off x="3160919" y="3233897"/>
              <a:ext cx="46887" cy="40256"/>
            </a:xfrm>
            <a:custGeom>
              <a:avLst/>
              <a:gdLst/>
              <a:ahLst/>
              <a:cxnLst/>
              <a:rect l="l" t="t" r="r" b="b"/>
              <a:pathLst>
                <a:path w="2489" h="2137" extrusionOk="0">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1630;p62"/>
            <p:cNvSpPr/>
            <p:nvPr/>
          </p:nvSpPr>
          <p:spPr>
            <a:xfrm>
              <a:off x="3160919" y="3176461"/>
              <a:ext cx="47037" cy="40275"/>
            </a:xfrm>
            <a:custGeom>
              <a:avLst/>
              <a:gdLst/>
              <a:ahLst/>
              <a:cxnLst/>
              <a:rect l="l" t="t" r="r" b="b"/>
              <a:pathLst>
                <a:path w="2497" h="2138" extrusionOk="0">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1631;p62"/>
            <p:cNvSpPr/>
            <p:nvPr/>
          </p:nvSpPr>
          <p:spPr>
            <a:xfrm>
              <a:off x="3160919" y="3119195"/>
              <a:ext cx="46887" cy="40143"/>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1632;p62"/>
            <p:cNvSpPr/>
            <p:nvPr/>
          </p:nvSpPr>
          <p:spPr>
            <a:xfrm>
              <a:off x="3160919" y="2889641"/>
              <a:ext cx="46887" cy="40143"/>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1633;p62"/>
            <p:cNvSpPr/>
            <p:nvPr/>
          </p:nvSpPr>
          <p:spPr>
            <a:xfrm>
              <a:off x="3160919" y="2774789"/>
              <a:ext cx="46887" cy="40199"/>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1634;p62"/>
            <p:cNvSpPr/>
            <p:nvPr/>
          </p:nvSpPr>
          <p:spPr>
            <a:xfrm>
              <a:off x="3160919" y="2545235"/>
              <a:ext cx="46887" cy="40199"/>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1635;p62"/>
            <p:cNvSpPr/>
            <p:nvPr/>
          </p:nvSpPr>
          <p:spPr>
            <a:xfrm>
              <a:off x="3160919" y="2487800"/>
              <a:ext cx="46887" cy="40275"/>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1636;p62"/>
            <p:cNvSpPr/>
            <p:nvPr/>
          </p:nvSpPr>
          <p:spPr>
            <a:xfrm>
              <a:off x="3160919" y="2430383"/>
              <a:ext cx="46981" cy="40256"/>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1637;p62"/>
            <p:cNvSpPr/>
            <p:nvPr/>
          </p:nvSpPr>
          <p:spPr>
            <a:xfrm>
              <a:off x="3160919" y="2372948"/>
              <a:ext cx="46887" cy="40199"/>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1638;p62"/>
            <p:cNvSpPr/>
            <p:nvPr/>
          </p:nvSpPr>
          <p:spPr>
            <a:xfrm>
              <a:off x="3160919" y="2315531"/>
              <a:ext cx="46887" cy="40180"/>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1639;p62"/>
            <p:cNvSpPr/>
            <p:nvPr/>
          </p:nvSpPr>
          <p:spPr>
            <a:xfrm>
              <a:off x="3160919" y="2258095"/>
              <a:ext cx="46887" cy="40275"/>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1640;p62"/>
            <p:cNvSpPr/>
            <p:nvPr/>
          </p:nvSpPr>
          <p:spPr>
            <a:xfrm>
              <a:off x="3160919" y="1971106"/>
              <a:ext cx="46887" cy="40275"/>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1641;p62"/>
            <p:cNvSpPr/>
            <p:nvPr/>
          </p:nvSpPr>
          <p:spPr>
            <a:xfrm>
              <a:off x="3160919" y="1798988"/>
              <a:ext cx="46887" cy="40199"/>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1642;p62"/>
            <p:cNvSpPr/>
            <p:nvPr/>
          </p:nvSpPr>
          <p:spPr>
            <a:xfrm>
              <a:off x="3160919" y="1626870"/>
              <a:ext cx="46887" cy="40180"/>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1643;p62"/>
            <p:cNvSpPr/>
            <p:nvPr/>
          </p:nvSpPr>
          <p:spPr>
            <a:xfrm>
              <a:off x="3160919" y="1569434"/>
              <a:ext cx="46887" cy="40199"/>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1644;p62"/>
            <p:cNvSpPr/>
            <p:nvPr/>
          </p:nvSpPr>
          <p:spPr>
            <a:xfrm>
              <a:off x="3103483" y="3119195"/>
              <a:ext cx="47037" cy="40143"/>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1645;p62"/>
            <p:cNvSpPr/>
            <p:nvPr/>
          </p:nvSpPr>
          <p:spPr>
            <a:xfrm>
              <a:off x="3103483" y="2889641"/>
              <a:ext cx="47037" cy="40143"/>
            </a:xfrm>
            <a:custGeom>
              <a:avLst/>
              <a:gdLst/>
              <a:ahLst/>
              <a:cxnLst/>
              <a:rect l="l" t="t" r="r" b="b"/>
              <a:pathLst>
                <a:path w="2497" h="2131" extrusionOk="0">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1646;p62"/>
            <p:cNvSpPr/>
            <p:nvPr/>
          </p:nvSpPr>
          <p:spPr>
            <a:xfrm>
              <a:off x="3103483" y="2774789"/>
              <a:ext cx="47037" cy="40199"/>
            </a:xfrm>
            <a:custGeom>
              <a:avLst/>
              <a:gdLst/>
              <a:ahLst/>
              <a:cxnLst/>
              <a:rect l="l" t="t" r="r" b="b"/>
              <a:pathLst>
                <a:path w="2497" h="2134"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1647;p62"/>
            <p:cNvSpPr/>
            <p:nvPr/>
          </p:nvSpPr>
          <p:spPr>
            <a:xfrm>
              <a:off x="3103483" y="2717354"/>
              <a:ext cx="47037" cy="40275"/>
            </a:xfrm>
            <a:custGeom>
              <a:avLst/>
              <a:gdLst/>
              <a:ahLst/>
              <a:cxnLst/>
              <a:rect l="l" t="t" r="r" b="b"/>
              <a:pathLst>
                <a:path w="2497" h="2138" extrusionOk="0">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1648;p62"/>
            <p:cNvSpPr/>
            <p:nvPr/>
          </p:nvSpPr>
          <p:spPr>
            <a:xfrm>
              <a:off x="3103483" y="2659937"/>
              <a:ext cx="47037" cy="40256"/>
            </a:xfrm>
            <a:custGeom>
              <a:avLst/>
              <a:gdLst/>
              <a:ahLst/>
              <a:cxnLst/>
              <a:rect l="l" t="t" r="r" b="b"/>
              <a:pathLst>
                <a:path w="2497" h="2137" extrusionOk="0">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1649;p62"/>
            <p:cNvSpPr/>
            <p:nvPr/>
          </p:nvSpPr>
          <p:spPr>
            <a:xfrm>
              <a:off x="3103483" y="2602652"/>
              <a:ext cx="47037" cy="40162"/>
            </a:xfrm>
            <a:custGeom>
              <a:avLst/>
              <a:gdLst/>
              <a:ahLst/>
              <a:cxnLst/>
              <a:rect l="l" t="t" r="r" b="b"/>
              <a:pathLst>
                <a:path w="2497" h="2132" extrusionOk="0">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1650;p62"/>
            <p:cNvSpPr/>
            <p:nvPr/>
          </p:nvSpPr>
          <p:spPr>
            <a:xfrm>
              <a:off x="3103483" y="2545235"/>
              <a:ext cx="47037" cy="40199"/>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1651;p62"/>
            <p:cNvSpPr/>
            <p:nvPr/>
          </p:nvSpPr>
          <p:spPr>
            <a:xfrm>
              <a:off x="3103483" y="2487800"/>
              <a:ext cx="47037" cy="40275"/>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1652;p62"/>
            <p:cNvSpPr/>
            <p:nvPr/>
          </p:nvSpPr>
          <p:spPr>
            <a:xfrm>
              <a:off x="3103483" y="2430383"/>
              <a:ext cx="47150" cy="40256"/>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1653;p62"/>
            <p:cNvSpPr/>
            <p:nvPr/>
          </p:nvSpPr>
          <p:spPr>
            <a:xfrm>
              <a:off x="3103483" y="2372948"/>
              <a:ext cx="47037" cy="40199"/>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1654;p62"/>
            <p:cNvSpPr/>
            <p:nvPr/>
          </p:nvSpPr>
          <p:spPr>
            <a:xfrm>
              <a:off x="3103483" y="2315531"/>
              <a:ext cx="47037" cy="40180"/>
            </a:xfrm>
            <a:custGeom>
              <a:avLst/>
              <a:gdLst/>
              <a:ahLst/>
              <a:cxnLst/>
              <a:rect l="l" t="t" r="r" b="b"/>
              <a:pathLst>
                <a:path w="2497" h="2133"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1655;p62"/>
            <p:cNvSpPr/>
            <p:nvPr/>
          </p:nvSpPr>
          <p:spPr>
            <a:xfrm>
              <a:off x="3103483" y="2258095"/>
              <a:ext cx="47037" cy="40275"/>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1656;p62"/>
            <p:cNvSpPr/>
            <p:nvPr/>
          </p:nvSpPr>
          <p:spPr>
            <a:xfrm>
              <a:off x="3103483" y="2200660"/>
              <a:ext cx="47037" cy="40275"/>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1657;p62"/>
            <p:cNvSpPr/>
            <p:nvPr/>
          </p:nvSpPr>
          <p:spPr>
            <a:xfrm>
              <a:off x="3103483" y="1971106"/>
              <a:ext cx="47037" cy="40275"/>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1658;p62"/>
            <p:cNvSpPr/>
            <p:nvPr/>
          </p:nvSpPr>
          <p:spPr>
            <a:xfrm>
              <a:off x="3103483" y="1913840"/>
              <a:ext cx="47037" cy="40124"/>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1659;p62"/>
            <p:cNvSpPr/>
            <p:nvPr/>
          </p:nvSpPr>
          <p:spPr>
            <a:xfrm>
              <a:off x="3103483" y="1798988"/>
              <a:ext cx="47037" cy="40199"/>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1660;p62"/>
            <p:cNvSpPr/>
            <p:nvPr/>
          </p:nvSpPr>
          <p:spPr>
            <a:xfrm>
              <a:off x="3103483" y="1626870"/>
              <a:ext cx="47037" cy="40180"/>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1661;p62"/>
            <p:cNvSpPr/>
            <p:nvPr/>
          </p:nvSpPr>
          <p:spPr>
            <a:xfrm>
              <a:off x="3103483" y="1569434"/>
              <a:ext cx="47037" cy="40199"/>
            </a:xfrm>
            <a:custGeom>
              <a:avLst/>
              <a:gdLst/>
              <a:ahLst/>
              <a:cxnLst/>
              <a:rect l="l" t="t" r="r" b="b"/>
              <a:pathLst>
                <a:path w="2497" h="2134" extrusionOk="0">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1662;p62"/>
            <p:cNvSpPr/>
            <p:nvPr/>
          </p:nvSpPr>
          <p:spPr>
            <a:xfrm>
              <a:off x="3046217" y="3119195"/>
              <a:ext cx="46887" cy="40143"/>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1663;p62"/>
            <p:cNvSpPr/>
            <p:nvPr/>
          </p:nvSpPr>
          <p:spPr>
            <a:xfrm>
              <a:off x="3046217" y="3061760"/>
              <a:ext cx="46887" cy="40199"/>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1664;p62"/>
            <p:cNvSpPr/>
            <p:nvPr/>
          </p:nvSpPr>
          <p:spPr>
            <a:xfrm>
              <a:off x="3046217" y="3004343"/>
              <a:ext cx="46887" cy="40256"/>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1665;p62"/>
            <p:cNvSpPr/>
            <p:nvPr/>
          </p:nvSpPr>
          <p:spPr>
            <a:xfrm>
              <a:off x="3046217" y="2659937"/>
              <a:ext cx="46887" cy="40256"/>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1666;p62"/>
            <p:cNvSpPr/>
            <p:nvPr/>
          </p:nvSpPr>
          <p:spPr>
            <a:xfrm>
              <a:off x="3046217" y="2602652"/>
              <a:ext cx="46887" cy="40162"/>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1667;p62"/>
            <p:cNvSpPr/>
            <p:nvPr/>
          </p:nvSpPr>
          <p:spPr>
            <a:xfrm>
              <a:off x="3046217" y="2545235"/>
              <a:ext cx="46887" cy="40199"/>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1668;p62"/>
            <p:cNvSpPr/>
            <p:nvPr/>
          </p:nvSpPr>
          <p:spPr>
            <a:xfrm>
              <a:off x="3046217" y="2487800"/>
              <a:ext cx="46887" cy="40275"/>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1669;p62"/>
            <p:cNvSpPr/>
            <p:nvPr/>
          </p:nvSpPr>
          <p:spPr>
            <a:xfrm>
              <a:off x="3046217" y="2430383"/>
              <a:ext cx="46981" cy="40256"/>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1670;p62"/>
            <p:cNvSpPr/>
            <p:nvPr/>
          </p:nvSpPr>
          <p:spPr>
            <a:xfrm>
              <a:off x="3046217" y="2372948"/>
              <a:ext cx="46887" cy="40199"/>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1671;p62"/>
            <p:cNvSpPr/>
            <p:nvPr/>
          </p:nvSpPr>
          <p:spPr>
            <a:xfrm>
              <a:off x="3046217" y="2315531"/>
              <a:ext cx="46887" cy="40180"/>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1672;p62"/>
            <p:cNvSpPr/>
            <p:nvPr/>
          </p:nvSpPr>
          <p:spPr>
            <a:xfrm>
              <a:off x="3046217" y="2258095"/>
              <a:ext cx="46887" cy="40275"/>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1673;p62"/>
            <p:cNvSpPr/>
            <p:nvPr/>
          </p:nvSpPr>
          <p:spPr>
            <a:xfrm>
              <a:off x="3046217" y="2200660"/>
              <a:ext cx="46887" cy="40275"/>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1674;p62"/>
            <p:cNvSpPr/>
            <p:nvPr/>
          </p:nvSpPr>
          <p:spPr>
            <a:xfrm>
              <a:off x="3046217" y="1971106"/>
              <a:ext cx="46887" cy="40275"/>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1675;p62"/>
            <p:cNvSpPr/>
            <p:nvPr/>
          </p:nvSpPr>
          <p:spPr>
            <a:xfrm>
              <a:off x="3046217" y="1798988"/>
              <a:ext cx="46887" cy="40199"/>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1676;p62"/>
            <p:cNvSpPr/>
            <p:nvPr/>
          </p:nvSpPr>
          <p:spPr>
            <a:xfrm>
              <a:off x="3046217" y="1626870"/>
              <a:ext cx="46887" cy="40180"/>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1677;p62"/>
            <p:cNvSpPr/>
            <p:nvPr/>
          </p:nvSpPr>
          <p:spPr>
            <a:xfrm>
              <a:off x="3046217" y="1569434"/>
              <a:ext cx="46887" cy="40199"/>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1678;p62"/>
            <p:cNvSpPr/>
            <p:nvPr/>
          </p:nvSpPr>
          <p:spPr>
            <a:xfrm>
              <a:off x="2988782" y="3004343"/>
              <a:ext cx="46887" cy="40256"/>
            </a:xfrm>
            <a:custGeom>
              <a:avLst/>
              <a:gdLst/>
              <a:ahLst/>
              <a:cxnLst/>
              <a:rect l="l" t="t" r="r" b="b"/>
              <a:pathLst>
                <a:path w="2489" h="2137" extrusionOk="0">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1679;p62"/>
            <p:cNvSpPr/>
            <p:nvPr/>
          </p:nvSpPr>
          <p:spPr>
            <a:xfrm>
              <a:off x="2988782" y="2946907"/>
              <a:ext cx="46887" cy="40275"/>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1680;p62"/>
            <p:cNvSpPr/>
            <p:nvPr/>
          </p:nvSpPr>
          <p:spPr>
            <a:xfrm>
              <a:off x="2988782" y="2889641"/>
              <a:ext cx="46887" cy="40143"/>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1681;p62"/>
            <p:cNvSpPr/>
            <p:nvPr/>
          </p:nvSpPr>
          <p:spPr>
            <a:xfrm>
              <a:off x="2988782" y="2659937"/>
              <a:ext cx="46887" cy="40256"/>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1682;p62"/>
            <p:cNvSpPr/>
            <p:nvPr/>
          </p:nvSpPr>
          <p:spPr>
            <a:xfrm>
              <a:off x="2988782" y="2602652"/>
              <a:ext cx="46887" cy="40162"/>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1683;p62"/>
            <p:cNvSpPr/>
            <p:nvPr/>
          </p:nvSpPr>
          <p:spPr>
            <a:xfrm>
              <a:off x="2988782" y="2545235"/>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1684;p62"/>
            <p:cNvSpPr/>
            <p:nvPr/>
          </p:nvSpPr>
          <p:spPr>
            <a:xfrm>
              <a:off x="2988782" y="2487800"/>
              <a:ext cx="46887" cy="40275"/>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1685;p62"/>
            <p:cNvSpPr/>
            <p:nvPr/>
          </p:nvSpPr>
          <p:spPr>
            <a:xfrm>
              <a:off x="2988782" y="2430383"/>
              <a:ext cx="47000" cy="40256"/>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1686;p62"/>
            <p:cNvSpPr/>
            <p:nvPr/>
          </p:nvSpPr>
          <p:spPr>
            <a:xfrm>
              <a:off x="2988782" y="2372948"/>
              <a:ext cx="46887" cy="40199"/>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1687;p62"/>
            <p:cNvSpPr/>
            <p:nvPr/>
          </p:nvSpPr>
          <p:spPr>
            <a:xfrm>
              <a:off x="2988782" y="2315531"/>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1688;p62"/>
            <p:cNvSpPr/>
            <p:nvPr/>
          </p:nvSpPr>
          <p:spPr>
            <a:xfrm>
              <a:off x="2988782" y="2258095"/>
              <a:ext cx="46887" cy="40275"/>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1689;p62"/>
            <p:cNvSpPr/>
            <p:nvPr/>
          </p:nvSpPr>
          <p:spPr>
            <a:xfrm>
              <a:off x="2988782" y="2200660"/>
              <a:ext cx="46887" cy="40275"/>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1690;p62"/>
            <p:cNvSpPr/>
            <p:nvPr/>
          </p:nvSpPr>
          <p:spPr>
            <a:xfrm>
              <a:off x="2988782" y="2143394"/>
              <a:ext cx="46887" cy="40143"/>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1691;p62"/>
            <p:cNvSpPr/>
            <p:nvPr/>
          </p:nvSpPr>
          <p:spPr>
            <a:xfrm>
              <a:off x="2988782" y="1971106"/>
              <a:ext cx="46887" cy="40275"/>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1692;p62"/>
            <p:cNvSpPr/>
            <p:nvPr/>
          </p:nvSpPr>
          <p:spPr>
            <a:xfrm>
              <a:off x="2988782" y="1741552"/>
              <a:ext cx="46887" cy="40275"/>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1693;p62"/>
            <p:cNvSpPr/>
            <p:nvPr/>
          </p:nvSpPr>
          <p:spPr>
            <a:xfrm>
              <a:off x="2988782" y="1569434"/>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1694;p62"/>
            <p:cNvSpPr/>
            <p:nvPr/>
          </p:nvSpPr>
          <p:spPr>
            <a:xfrm>
              <a:off x="2931365" y="2946907"/>
              <a:ext cx="46868" cy="40275"/>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1695;p62"/>
            <p:cNvSpPr/>
            <p:nvPr/>
          </p:nvSpPr>
          <p:spPr>
            <a:xfrm>
              <a:off x="2931365" y="2889641"/>
              <a:ext cx="46868" cy="40143"/>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1696;p62"/>
            <p:cNvSpPr/>
            <p:nvPr/>
          </p:nvSpPr>
          <p:spPr>
            <a:xfrm>
              <a:off x="2931365" y="2659937"/>
              <a:ext cx="46868" cy="40256"/>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1697;p62"/>
            <p:cNvSpPr/>
            <p:nvPr/>
          </p:nvSpPr>
          <p:spPr>
            <a:xfrm>
              <a:off x="2931365" y="2602652"/>
              <a:ext cx="46868" cy="40162"/>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1698;p62"/>
            <p:cNvSpPr/>
            <p:nvPr/>
          </p:nvSpPr>
          <p:spPr>
            <a:xfrm>
              <a:off x="2931365" y="2545235"/>
              <a:ext cx="46868" cy="40199"/>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1699;p62"/>
            <p:cNvSpPr/>
            <p:nvPr/>
          </p:nvSpPr>
          <p:spPr>
            <a:xfrm>
              <a:off x="2931365" y="2487800"/>
              <a:ext cx="46868" cy="40275"/>
            </a:xfrm>
            <a:custGeom>
              <a:avLst/>
              <a:gdLst/>
              <a:ahLst/>
              <a:cxnLst/>
              <a:rect l="l" t="t" r="r" b="b"/>
              <a:pathLst>
                <a:path w="2488"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1700;p62"/>
            <p:cNvSpPr/>
            <p:nvPr/>
          </p:nvSpPr>
          <p:spPr>
            <a:xfrm>
              <a:off x="2931365" y="2430383"/>
              <a:ext cx="46981" cy="40256"/>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1701;p62"/>
            <p:cNvSpPr/>
            <p:nvPr/>
          </p:nvSpPr>
          <p:spPr>
            <a:xfrm>
              <a:off x="2931365" y="2372948"/>
              <a:ext cx="46868" cy="40199"/>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1702;p62"/>
            <p:cNvSpPr/>
            <p:nvPr/>
          </p:nvSpPr>
          <p:spPr>
            <a:xfrm>
              <a:off x="2931365" y="2315531"/>
              <a:ext cx="46868" cy="40180"/>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1703;p62"/>
            <p:cNvSpPr/>
            <p:nvPr/>
          </p:nvSpPr>
          <p:spPr>
            <a:xfrm>
              <a:off x="2931365" y="2258095"/>
              <a:ext cx="46868" cy="40275"/>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1704;p62"/>
            <p:cNvSpPr/>
            <p:nvPr/>
          </p:nvSpPr>
          <p:spPr>
            <a:xfrm>
              <a:off x="2931365" y="2200660"/>
              <a:ext cx="46868" cy="40275"/>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1705;p62"/>
            <p:cNvSpPr/>
            <p:nvPr/>
          </p:nvSpPr>
          <p:spPr>
            <a:xfrm>
              <a:off x="2931365" y="2143394"/>
              <a:ext cx="46868" cy="40143"/>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1706;p62"/>
            <p:cNvSpPr/>
            <p:nvPr/>
          </p:nvSpPr>
          <p:spPr>
            <a:xfrm>
              <a:off x="2931365" y="2028542"/>
              <a:ext cx="46868" cy="40199"/>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1707;p62"/>
            <p:cNvSpPr/>
            <p:nvPr/>
          </p:nvSpPr>
          <p:spPr>
            <a:xfrm>
              <a:off x="2931365" y="1971106"/>
              <a:ext cx="46868" cy="40275"/>
            </a:xfrm>
            <a:custGeom>
              <a:avLst/>
              <a:gdLst/>
              <a:ahLst/>
              <a:cxnLst/>
              <a:rect l="l" t="t" r="r" b="b"/>
              <a:pathLst>
                <a:path w="2488" h="2138" extrusionOk="0">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1708;p62"/>
            <p:cNvSpPr/>
            <p:nvPr/>
          </p:nvSpPr>
          <p:spPr>
            <a:xfrm>
              <a:off x="2931365" y="1913840"/>
              <a:ext cx="46868" cy="40124"/>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1709;p62"/>
            <p:cNvSpPr/>
            <p:nvPr/>
          </p:nvSpPr>
          <p:spPr>
            <a:xfrm>
              <a:off x="2931365" y="1856423"/>
              <a:ext cx="46868" cy="40180"/>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1710;p62"/>
            <p:cNvSpPr/>
            <p:nvPr/>
          </p:nvSpPr>
          <p:spPr>
            <a:xfrm>
              <a:off x="2931365" y="1684136"/>
              <a:ext cx="46868" cy="40275"/>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1711;p62"/>
            <p:cNvSpPr/>
            <p:nvPr/>
          </p:nvSpPr>
          <p:spPr>
            <a:xfrm>
              <a:off x="2931365" y="1569434"/>
              <a:ext cx="46868" cy="40199"/>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1712;p62"/>
            <p:cNvSpPr/>
            <p:nvPr/>
          </p:nvSpPr>
          <p:spPr>
            <a:xfrm>
              <a:off x="2873930" y="2946907"/>
              <a:ext cx="47037" cy="40275"/>
            </a:xfrm>
            <a:custGeom>
              <a:avLst/>
              <a:gdLst/>
              <a:ahLst/>
              <a:cxnLst/>
              <a:rect l="l" t="t" r="r" b="b"/>
              <a:pathLst>
                <a:path w="2497" h="2138" extrusionOk="0">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1713;p62"/>
            <p:cNvSpPr/>
            <p:nvPr/>
          </p:nvSpPr>
          <p:spPr>
            <a:xfrm>
              <a:off x="2873930" y="2889641"/>
              <a:ext cx="47037" cy="40143"/>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1714;p62"/>
            <p:cNvSpPr/>
            <p:nvPr/>
          </p:nvSpPr>
          <p:spPr>
            <a:xfrm>
              <a:off x="2873930" y="2659937"/>
              <a:ext cx="47037" cy="40256"/>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1715;p62"/>
            <p:cNvSpPr/>
            <p:nvPr/>
          </p:nvSpPr>
          <p:spPr>
            <a:xfrm>
              <a:off x="2873930" y="2602652"/>
              <a:ext cx="47037" cy="40162"/>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1716;p62"/>
            <p:cNvSpPr/>
            <p:nvPr/>
          </p:nvSpPr>
          <p:spPr>
            <a:xfrm>
              <a:off x="2873930" y="2545235"/>
              <a:ext cx="47037" cy="40199"/>
            </a:xfrm>
            <a:custGeom>
              <a:avLst/>
              <a:gdLst/>
              <a:ahLst/>
              <a:cxnLst/>
              <a:rect l="l" t="t" r="r" b="b"/>
              <a:pathLst>
                <a:path w="2497" h="2134"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1717;p62"/>
            <p:cNvSpPr/>
            <p:nvPr/>
          </p:nvSpPr>
          <p:spPr>
            <a:xfrm>
              <a:off x="2873930" y="2487800"/>
              <a:ext cx="47037" cy="40275"/>
            </a:xfrm>
            <a:custGeom>
              <a:avLst/>
              <a:gdLst/>
              <a:ahLst/>
              <a:cxnLst/>
              <a:rect l="l" t="t" r="r" b="b"/>
              <a:pathLst>
                <a:path w="2497" h="2138" extrusionOk="0">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1718;p62"/>
            <p:cNvSpPr/>
            <p:nvPr/>
          </p:nvSpPr>
          <p:spPr>
            <a:xfrm>
              <a:off x="2873930" y="2430383"/>
              <a:ext cx="47150" cy="40256"/>
            </a:xfrm>
            <a:custGeom>
              <a:avLst/>
              <a:gdLst/>
              <a:ahLst/>
              <a:cxnLst/>
              <a:rect l="l" t="t" r="r" b="b"/>
              <a:pathLst>
                <a:path w="2503" h="2137" extrusionOk="0">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1719;p62"/>
            <p:cNvSpPr/>
            <p:nvPr/>
          </p:nvSpPr>
          <p:spPr>
            <a:xfrm>
              <a:off x="2873930" y="2372948"/>
              <a:ext cx="47037" cy="40199"/>
            </a:xfrm>
            <a:custGeom>
              <a:avLst/>
              <a:gdLst/>
              <a:ahLst/>
              <a:cxnLst/>
              <a:rect l="l" t="t" r="r" b="b"/>
              <a:pathLst>
                <a:path w="2497" h="2134" extrusionOk="0">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1720;p62"/>
            <p:cNvSpPr/>
            <p:nvPr/>
          </p:nvSpPr>
          <p:spPr>
            <a:xfrm>
              <a:off x="2873930" y="2315531"/>
              <a:ext cx="47037" cy="40180"/>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1721;p62"/>
            <p:cNvSpPr/>
            <p:nvPr/>
          </p:nvSpPr>
          <p:spPr>
            <a:xfrm>
              <a:off x="2873930" y="2258095"/>
              <a:ext cx="47037" cy="40275"/>
            </a:xfrm>
            <a:custGeom>
              <a:avLst/>
              <a:gdLst/>
              <a:ahLst/>
              <a:cxnLst/>
              <a:rect l="l" t="t" r="r" b="b"/>
              <a:pathLst>
                <a:path w="2497" h="2138" extrusionOk="0">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1722;p62"/>
            <p:cNvSpPr/>
            <p:nvPr/>
          </p:nvSpPr>
          <p:spPr>
            <a:xfrm>
              <a:off x="2873930" y="2200660"/>
              <a:ext cx="47037" cy="40275"/>
            </a:xfrm>
            <a:custGeom>
              <a:avLst/>
              <a:gdLst/>
              <a:ahLst/>
              <a:cxnLst/>
              <a:rect l="l" t="t" r="r" b="b"/>
              <a:pathLst>
                <a:path w="2497" h="2138" extrusionOk="0">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1723;p62"/>
            <p:cNvSpPr/>
            <p:nvPr/>
          </p:nvSpPr>
          <p:spPr>
            <a:xfrm>
              <a:off x="2873930" y="2143394"/>
              <a:ext cx="47037" cy="40143"/>
            </a:xfrm>
            <a:custGeom>
              <a:avLst/>
              <a:gdLst/>
              <a:ahLst/>
              <a:cxnLst/>
              <a:rect l="l" t="t" r="r" b="b"/>
              <a:pathLst>
                <a:path w="2497" h="2131" extrusionOk="0">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1724;p62"/>
            <p:cNvSpPr/>
            <p:nvPr/>
          </p:nvSpPr>
          <p:spPr>
            <a:xfrm>
              <a:off x="2873930" y="2085977"/>
              <a:ext cx="47037" cy="40180"/>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1725;p62"/>
            <p:cNvSpPr/>
            <p:nvPr/>
          </p:nvSpPr>
          <p:spPr>
            <a:xfrm>
              <a:off x="2873930" y="2028542"/>
              <a:ext cx="47037" cy="40199"/>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1726;p62"/>
            <p:cNvSpPr/>
            <p:nvPr/>
          </p:nvSpPr>
          <p:spPr>
            <a:xfrm>
              <a:off x="2873930" y="1971106"/>
              <a:ext cx="47037" cy="40275"/>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1727;p62"/>
            <p:cNvSpPr/>
            <p:nvPr/>
          </p:nvSpPr>
          <p:spPr>
            <a:xfrm>
              <a:off x="2873930" y="1741552"/>
              <a:ext cx="47037" cy="40275"/>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1728;p62"/>
            <p:cNvSpPr/>
            <p:nvPr/>
          </p:nvSpPr>
          <p:spPr>
            <a:xfrm>
              <a:off x="2816513" y="2889641"/>
              <a:ext cx="47037" cy="40143"/>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1729;p62"/>
            <p:cNvSpPr/>
            <p:nvPr/>
          </p:nvSpPr>
          <p:spPr>
            <a:xfrm>
              <a:off x="2816513" y="2832206"/>
              <a:ext cx="47037" cy="40199"/>
            </a:xfrm>
            <a:custGeom>
              <a:avLst/>
              <a:gdLst/>
              <a:ahLst/>
              <a:cxnLst/>
              <a:rect l="l" t="t" r="r" b="b"/>
              <a:pathLst>
                <a:path w="2497" h="2134" extrusionOk="0">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1730;p62"/>
            <p:cNvSpPr/>
            <p:nvPr/>
          </p:nvSpPr>
          <p:spPr>
            <a:xfrm>
              <a:off x="2816513" y="2774789"/>
              <a:ext cx="47037" cy="40199"/>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1731;p62"/>
            <p:cNvSpPr/>
            <p:nvPr/>
          </p:nvSpPr>
          <p:spPr>
            <a:xfrm>
              <a:off x="2816513" y="2717354"/>
              <a:ext cx="47037" cy="40275"/>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1732;p62"/>
            <p:cNvSpPr/>
            <p:nvPr/>
          </p:nvSpPr>
          <p:spPr>
            <a:xfrm>
              <a:off x="2816513" y="2659937"/>
              <a:ext cx="47037" cy="40256"/>
            </a:xfrm>
            <a:custGeom>
              <a:avLst/>
              <a:gdLst/>
              <a:ahLst/>
              <a:cxnLst/>
              <a:rect l="l" t="t" r="r" b="b"/>
              <a:pathLst>
                <a:path w="2497"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1733;p62"/>
            <p:cNvSpPr/>
            <p:nvPr/>
          </p:nvSpPr>
          <p:spPr>
            <a:xfrm>
              <a:off x="2816513" y="2602652"/>
              <a:ext cx="47037" cy="40162"/>
            </a:xfrm>
            <a:custGeom>
              <a:avLst/>
              <a:gdLst/>
              <a:ahLst/>
              <a:cxnLst/>
              <a:rect l="l" t="t" r="r" b="b"/>
              <a:pathLst>
                <a:path w="2497"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1734;p62"/>
            <p:cNvSpPr/>
            <p:nvPr/>
          </p:nvSpPr>
          <p:spPr>
            <a:xfrm>
              <a:off x="2816513" y="2545235"/>
              <a:ext cx="47037" cy="40199"/>
            </a:xfrm>
            <a:custGeom>
              <a:avLst/>
              <a:gdLst/>
              <a:ahLst/>
              <a:cxnLst/>
              <a:rect l="l" t="t" r="r" b="b"/>
              <a:pathLst>
                <a:path w="2497"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1735;p62"/>
            <p:cNvSpPr/>
            <p:nvPr/>
          </p:nvSpPr>
          <p:spPr>
            <a:xfrm>
              <a:off x="2816513" y="2487800"/>
              <a:ext cx="47037" cy="40275"/>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1736;p62"/>
            <p:cNvSpPr/>
            <p:nvPr/>
          </p:nvSpPr>
          <p:spPr>
            <a:xfrm>
              <a:off x="2816513" y="2430383"/>
              <a:ext cx="47131" cy="40256"/>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1737;p62"/>
            <p:cNvSpPr/>
            <p:nvPr/>
          </p:nvSpPr>
          <p:spPr>
            <a:xfrm>
              <a:off x="2816513" y="2372948"/>
              <a:ext cx="47037" cy="40199"/>
            </a:xfrm>
            <a:custGeom>
              <a:avLst/>
              <a:gdLst/>
              <a:ahLst/>
              <a:cxnLst/>
              <a:rect l="l" t="t" r="r" b="b"/>
              <a:pathLst>
                <a:path w="2497" h="2134" extrusionOk="0">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1738;p62"/>
            <p:cNvSpPr/>
            <p:nvPr/>
          </p:nvSpPr>
          <p:spPr>
            <a:xfrm>
              <a:off x="2816513" y="2315531"/>
              <a:ext cx="47037" cy="40180"/>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1739;p62"/>
            <p:cNvSpPr/>
            <p:nvPr/>
          </p:nvSpPr>
          <p:spPr>
            <a:xfrm>
              <a:off x="2816513" y="2258095"/>
              <a:ext cx="47037" cy="40275"/>
            </a:xfrm>
            <a:custGeom>
              <a:avLst/>
              <a:gdLst/>
              <a:ahLst/>
              <a:cxnLst/>
              <a:rect l="l" t="t" r="r" b="b"/>
              <a:pathLst>
                <a:path w="2497" h="2138" extrusionOk="0">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1740;p62"/>
            <p:cNvSpPr/>
            <p:nvPr/>
          </p:nvSpPr>
          <p:spPr>
            <a:xfrm>
              <a:off x="2816513" y="2200660"/>
              <a:ext cx="47037" cy="40275"/>
            </a:xfrm>
            <a:custGeom>
              <a:avLst/>
              <a:gdLst/>
              <a:ahLst/>
              <a:cxnLst/>
              <a:rect l="l" t="t" r="r" b="b"/>
              <a:pathLst>
                <a:path w="2497" h="2138" extrusionOk="0">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1741;p62"/>
            <p:cNvSpPr/>
            <p:nvPr/>
          </p:nvSpPr>
          <p:spPr>
            <a:xfrm>
              <a:off x="2816513" y="2143394"/>
              <a:ext cx="47037" cy="40143"/>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1742;p62"/>
            <p:cNvSpPr/>
            <p:nvPr/>
          </p:nvSpPr>
          <p:spPr>
            <a:xfrm>
              <a:off x="2816513" y="2085977"/>
              <a:ext cx="47037" cy="40180"/>
            </a:xfrm>
            <a:custGeom>
              <a:avLst/>
              <a:gdLst/>
              <a:ahLst/>
              <a:cxnLst/>
              <a:rect l="l" t="t" r="r" b="b"/>
              <a:pathLst>
                <a:path w="2497" h="2133"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1743;p62"/>
            <p:cNvSpPr/>
            <p:nvPr/>
          </p:nvSpPr>
          <p:spPr>
            <a:xfrm>
              <a:off x="2816513" y="2028542"/>
              <a:ext cx="47037" cy="40199"/>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1744;p62"/>
            <p:cNvSpPr/>
            <p:nvPr/>
          </p:nvSpPr>
          <p:spPr>
            <a:xfrm>
              <a:off x="2816513" y="1971106"/>
              <a:ext cx="47037" cy="40275"/>
            </a:xfrm>
            <a:custGeom>
              <a:avLst/>
              <a:gdLst/>
              <a:ahLst/>
              <a:cxnLst/>
              <a:rect l="l" t="t" r="r" b="b"/>
              <a:pathLst>
                <a:path w="2497"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1745;p62"/>
            <p:cNvSpPr/>
            <p:nvPr/>
          </p:nvSpPr>
          <p:spPr>
            <a:xfrm>
              <a:off x="2816513" y="1913840"/>
              <a:ext cx="47037" cy="40124"/>
            </a:xfrm>
            <a:custGeom>
              <a:avLst/>
              <a:gdLst/>
              <a:ahLst/>
              <a:cxnLst/>
              <a:rect l="l" t="t" r="r" b="b"/>
              <a:pathLst>
                <a:path w="2497"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1746;p62"/>
            <p:cNvSpPr/>
            <p:nvPr/>
          </p:nvSpPr>
          <p:spPr>
            <a:xfrm>
              <a:off x="2816513" y="1684136"/>
              <a:ext cx="47037" cy="40275"/>
            </a:xfrm>
            <a:custGeom>
              <a:avLst/>
              <a:gdLst/>
              <a:ahLst/>
              <a:cxnLst/>
              <a:rect l="l" t="t" r="r" b="b"/>
              <a:pathLst>
                <a:path w="2497"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1747;p62"/>
            <p:cNvSpPr/>
            <p:nvPr/>
          </p:nvSpPr>
          <p:spPr>
            <a:xfrm>
              <a:off x="2759228" y="2832206"/>
              <a:ext cx="46887" cy="40199"/>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1748;p62"/>
            <p:cNvSpPr/>
            <p:nvPr/>
          </p:nvSpPr>
          <p:spPr>
            <a:xfrm>
              <a:off x="2759228" y="2774789"/>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1749;p62"/>
            <p:cNvSpPr/>
            <p:nvPr/>
          </p:nvSpPr>
          <p:spPr>
            <a:xfrm>
              <a:off x="2759228" y="2717354"/>
              <a:ext cx="46887" cy="40275"/>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1750;p62"/>
            <p:cNvSpPr/>
            <p:nvPr/>
          </p:nvSpPr>
          <p:spPr>
            <a:xfrm>
              <a:off x="2759228" y="2659937"/>
              <a:ext cx="46887" cy="40256"/>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1751;p62"/>
            <p:cNvSpPr/>
            <p:nvPr/>
          </p:nvSpPr>
          <p:spPr>
            <a:xfrm>
              <a:off x="2759228" y="2602652"/>
              <a:ext cx="46887" cy="40162"/>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1752;p62"/>
            <p:cNvSpPr/>
            <p:nvPr/>
          </p:nvSpPr>
          <p:spPr>
            <a:xfrm>
              <a:off x="2759228" y="2545235"/>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1753;p62"/>
            <p:cNvSpPr/>
            <p:nvPr/>
          </p:nvSpPr>
          <p:spPr>
            <a:xfrm>
              <a:off x="2759228" y="2487800"/>
              <a:ext cx="46887" cy="40275"/>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1754;p62"/>
            <p:cNvSpPr/>
            <p:nvPr/>
          </p:nvSpPr>
          <p:spPr>
            <a:xfrm>
              <a:off x="2759228" y="2430383"/>
              <a:ext cx="47000" cy="40256"/>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1755;p62"/>
            <p:cNvSpPr/>
            <p:nvPr/>
          </p:nvSpPr>
          <p:spPr>
            <a:xfrm>
              <a:off x="2759228" y="2372948"/>
              <a:ext cx="46887" cy="40199"/>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1756;p62"/>
            <p:cNvSpPr/>
            <p:nvPr/>
          </p:nvSpPr>
          <p:spPr>
            <a:xfrm>
              <a:off x="2759228" y="2315531"/>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1757;p62"/>
            <p:cNvSpPr/>
            <p:nvPr/>
          </p:nvSpPr>
          <p:spPr>
            <a:xfrm>
              <a:off x="2759228" y="2258095"/>
              <a:ext cx="46887" cy="40275"/>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1758;p62"/>
            <p:cNvSpPr/>
            <p:nvPr/>
          </p:nvSpPr>
          <p:spPr>
            <a:xfrm>
              <a:off x="2759228" y="2200660"/>
              <a:ext cx="46887" cy="40275"/>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1759;p62"/>
            <p:cNvSpPr/>
            <p:nvPr/>
          </p:nvSpPr>
          <p:spPr>
            <a:xfrm>
              <a:off x="2759228" y="2143394"/>
              <a:ext cx="46887" cy="40143"/>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1760;p62"/>
            <p:cNvSpPr/>
            <p:nvPr/>
          </p:nvSpPr>
          <p:spPr>
            <a:xfrm>
              <a:off x="2759228" y="2085977"/>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1761;p62"/>
            <p:cNvSpPr/>
            <p:nvPr/>
          </p:nvSpPr>
          <p:spPr>
            <a:xfrm>
              <a:off x="2759228" y="2028542"/>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1762;p62"/>
            <p:cNvSpPr/>
            <p:nvPr/>
          </p:nvSpPr>
          <p:spPr>
            <a:xfrm>
              <a:off x="2759228" y="1971106"/>
              <a:ext cx="46887" cy="40275"/>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1763;p62"/>
            <p:cNvSpPr/>
            <p:nvPr/>
          </p:nvSpPr>
          <p:spPr>
            <a:xfrm>
              <a:off x="2759228" y="1913840"/>
              <a:ext cx="46887" cy="40124"/>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1764;p62"/>
            <p:cNvSpPr/>
            <p:nvPr/>
          </p:nvSpPr>
          <p:spPr>
            <a:xfrm>
              <a:off x="2759228" y="1856423"/>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1765;p62"/>
            <p:cNvSpPr/>
            <p:nvPr/>
          </p:nvSpPr>
          <p:spPr>
            <a:xfrm>
              <a:off x="2701811" y="2659937"/>
              <a:ext cx="46868" cy="40256"/>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1766;p62"/>
            <p:cNvSpPr/>
            <p:nvPr/>
          </p:nvSpPr>
          <p:spPr>
            <a:xfrm>
              <a:off x="2701811" y="2602652"/>
              <a:ext cx="46868" cy="40162"/>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1767;p62"/>
            <p:cNvSpPr/>
            <p:nvPr/>
          </p:nvSpPr>
          <p:spPr>
            <a:xfrm>
              <a:off x="2701811" y="2545235"/>
              <a:ext cx="46868" cy="40199"/>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1768;p62"/>
            <p:cNvSpPr/>
            <p:nvPr/>
          </p:nvSpPr>
          <p:spPr>
            <a:xfrm>
              <a:off x="2701811" y="2487800"/>
              <a:ext cx="46868" cy="40275"/>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1769;p62"/>
            <p:cNvSpPr/>
            <p:nvPr/>
          </p:nvSpPr>
          <p:spPr>
            <a:xfrm>
              <a:off x="2701811" y="2430383"/>
              <a:ext cx="46981" cy="40256"/>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1770;p62"/>
            <p:cNvSpPr/>
            <p:nvPr/>
          </p:nvSpPr>
          <p:spPr>
            <a:xfrm>
              <a:off x="2701811" y="2372948"/>
              <a:ext cx="46868" cy="40199"/>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1771;p62"/>
            <p:cNvSpPr/>
            <p:nvPr/>
          </p:nvSpPr>
          <p:spPr>
            <a:xfrm>
              <a:off x="2701811" y="2315531"/>
              <a:ext cx="46868" cy="40180"/>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1772;p62"/>
            <p:cNvSpPr/>
            <p:nvPr/>
          </p:nvSpPr>
          <p:spPr>
            <a:xfrm>
              <a:off x="2701811" y="2258095"/>
              <a:ext cx="46868" cy="40275"/>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1773;p62"/>
            <p:cNvSpPr/>
            <p:nvPr/>
          </p:nvSpPr>
          <p:spPr>
            <a:xfrm>
              <a:off x="2701811" y="2200660"/>
              <a:ext cx="46868" cy="40275"/>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1774;p62"/>
            <p:cNvSpPr/>
            <p:nvPr/>
          </p:nvSpPr>
          <p:spPr>
            <a:xfrm>
              <a:off x="2701811" y="2143394"/>
              <a:ext cx="46868" cy="40143"/>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1775;p62"/>
            <p:cNvSpPr/>
            <p:nvPr/>
          </p:nvSpPr>
          <p:spPr>
            <a:xfrm>
              <a:off x="2701811" y="2085977"/>
              <a:ext cx="46868" cy="40180"/>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1776;p62"/>
            <p:cNvSpPr/>
            <p:nvPr/>
          </p:nvSpPr>
          <p:spPr>
            <a:xfrm>
              <a:off x="2701811" y="2028542"/>
              <a:ext cx="46868" cy="40199"/>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1777;p62"/>
            <p:cNvSpPr/>
            <p:nvPr/>
          </p:nvSpPr>
          <p:spPr>
            <a:xfrm>
              <a:off x="2701811" y="1971106"/>
              <a:ext cx="46868" cy="40275"/>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1778;p62"/>
            <p:cNvSpPr/>
            <p:nvPr/>
          </p:nvSpPr>
          <p:spPr>
            <a:xfrm>
              <a:off x="2701811" y="1913840"/>
              <a:ext cx="46868" cy="40124"/>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1779;p62"/>
            <p:cNvSpPr/>
            <p:nvPr/>
          </p:nvSpPr>
          <p:spPr>
            <a:xfrm>
              <a:off x="2701811" y="1856423"/>
              <a:ext cx="46868" cy="40180"/>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1780;p62"/>
            <p:cNvSpPr/>
            <p:nvPr/>
          </p:nvSpPr>
          <p:spPr>
            <a:xfrm>
              <a:off x="2701811" y="1798988"/>
              <a:ext cx="46868" cy="40199"/>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1781;p62"/>
            <p:cNvSpPr/>
            <p:nvPr/>
          </p:nvSpPr>
          <p:spPr>
            <a:xfrm>
              <a:off x="2701811" y="1626870"/>
              <a:ext cx="46868" cy="40180"/>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1782;p62"/>
            <p:cNvSpPr/>
            <p:nvPr/>
          </p:nvSpPr>
          <p:spPr>
            <a:xfrm>
              <a:off x="2644376" y="2774789"/>
              <a:ext cx="46887" cy="40199"/>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1783;p62"/>
            <p:cNvSpPr/>
            <p:nvPr/>
          </p:nvSpPr>
          <p:spPr>
            <a:xfrm>
              <a:off x="2644376" y="2717354"/>
              <a:ext cx="46887" cy="40275"/>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1784;p62"/>
            <p:cNvSpPr/>
            <p:nvPr/>
          </p:nvSpPr>
          <p:spPr>
            <a:xfrm>
              <a:off x="2644376" y="2659937"/>
              <a:ext cx="46887" cy="40256"/>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1785;p62"/>
            <p:cNvSpPr/>
            <p:nvPr/>
          </p:nvSpPr>
          <p:spPr>
            <a:xfrm>
              <a:off x="2644376" y="2602652"/>
              <a:ext cx="46887" cy="40162"/>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1786;p62"/>
            <p:cNvSpPr/>
            <p:nvPr/>
          </p:nvSpPr>
          <p:spPr>
            <a:xfrm>
              <a:off x="2644376" y="2545235"/>
              <a:ext cx="46887" cy="40199"/>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1787;p62"/>
            <p:cNvSpPr/>
            <p:nvPr/>
          </p:nvSpPr>
          <p:spPr>
            <a:xfrm>
              <a:off x="2644376" y="2487800"/>
              <a:ext cx="46887" cy="40275"/>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1788;p62"/>
            <p:cNvSpPr/>
            <p:nvPr/>
          </p:nvSpPr>
          <p:spPr>
            <a:xfrm>
              <a:off x="2644376" y="2430383"/>
              <a:ext cx="47000" cy="40256"/>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1789;p62"/>
            <p:cNvSpPr/>
            <p:nvPr/>
          </p:nvSpPr>
          <p:spPr>
            <a:xfrm>
              <a:off x="2644376" y="2372948"/>
              <a:ext cx="46887" cy="40199"/>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1790;p62"/>
            <p:cNvSpPr/>
            <p:nvPr/>
          </p:nvSpPr>
          <p:spPr>
            <a:xfrm>
              <a:off x="2644376" y="2315531"/>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1791;p62"/>
            <p:cNvSpPr/>
            <p:nvPr/>
          </p:nvSpPr>
          <p:spPr>
            <a:xfrm>
              <a:off x="2644376" y="2258095"/>
              <a:ext cx="46887" cy="40275"/>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1792;p62"/>
            <p:cNvSpPr/>
            <p:nvPr/>
          </p:nvSpPr>
          <p:spPr>
            <a:xfrm>
              <a:off x="2644376" y="2200660"/>
              <a:ext cx="46887" cy="40275"/>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1793;p62"/>
            <p:cNvSpPr/>
            <p:nvPr/>
          </p:nvSpPr>
          <p:spPr>
            <a:xfrm>
              <a:off x="2644376" y="2143394"/>
              <a:ext cx="46887" cy="40143"/>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1794;p62"/>
            <p:cNvSpPr/>
            <p:nvPr/>
          </p:nvSpPr>
          <p:spPr>
            <a:xfrm>
              <a:off x="2644376" y="2085977"/>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1795;p62"/>
            <p:cNvSpPr/>
            <p:nvPr/>
          </p:nvSpPr>
          <p:spPr>
            <a:xfrm>
              <a:off x="2644376" y="2028542"/>
              <a:ext cx="46887" cy="40199"/>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1796;p62"/>
            <p:cNvSpPr/>
            <p:nvPr/>
          </p:nvSpPr>
          <p:spPr>
            <a:xfrm>
              <a:off x="2644376" y="1971106"/>
              <a:ext cx="46887" cy="40275"/>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1797;p62"/>
            <p:cNvSpPr/>
            <p:nvPr/>
          </p:nvSpPr>
          <p:spPr>
            <a:xfrm>
              <a:off x="2644376" y="1913840"/>
              <a:ext cx="46887" cy="40124"/>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1798;p62"/>
            <p:cNvSpPr/>
            <p:nvPr/>
          </p:nvSpPr>
          <p:spPr>
            <a:xfrm>
              <a:off x="2644376" y="1856423"/>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1799;p62"/>
            <p:cNvSpPr/>
            <p:nvPr/>
          </p:nvSpPr>
          <p:spPr>
            <a:xfrm>
              <a:off x="2644376" y="1684136"/>
              <a:ext cx="46887" cy="40275"/>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1800;p62"/>
            <p:cNvSpPr/>
            <p:nvPr/>
          </p:nvSpPr>
          <p:spPr>
            <a:xfrm>
              <a:off x="2586959" y="2659937"/>
              <a:ext cx="47018" cy="40256"/>
            </a:xfrm>
            <a:custGeom>
              <a:avLst/>
              <a:gdLst/>
              <a:ahLst/>
              <a:cxnLst/>
              <a:rect l="l" t="t" r="r" b="b"/>
              <a:pathLst>
                <a:path w="2496"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1801;p62"/>
            <p:cNvSpPr/>
            <p:nvPr/>
          </p:nvSpPr>
          <p:spPr>
            <a:xfrm>
              <a:off x="2586959" y="2602652"/>
              <a:ext cx="47018" cy="40162"/>
            </a:xfrm>
            <a:custGeom>
              <a:avLst/>
              <a:gdLst/>
              <a:ahLst/>
              <a:cxnLst/>
              <a:rect l="l" t="t" r="r" b="b"/>
              <a:pathLst>
                <a:path w="2496"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1802;p62"/>
            <p:cNvSpPr/>
            <p:nvPr/>
          </p:nvSpPr>
          <p:spPr>
            <a:xfrm>
              <a:off x="2586959" y="2545235"/>
              <a:ext cx="47018" cy="40199"/>
            </a:xfrm>
            <a:custGeom>
              <a:avLst/>
              <a:gdLst/>
              <a:ahLst/>
              <a:cxnLst/>
              <a:rect l="l" t="t" r="r" b="b"/>
              <a:pathLst>
                <a:path w="2496"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1803;p62"/>
            <p:cNvSpPr/>
            <p:nvPr/>
          </p:nvSpPr>
          <p:spPr>
            <a:xfrm>
              <a:off x="2586959" y="2487800"/>
              <a:ext cx="47018" cy="40275"/>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1804;p62"/>
            <p:cNvSpPr/>
            <p:nvPr/>
          </p:nvSpPr>
          <p:spPr>
            <a:xfrm>
              <a:off x="2586959" y="2430383"/>
              <a:ext cx="47131" cy="40256"/>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1805;p62"/>
            <p:cNvSpPr/>
            <p:nvPr/>
          </p:nvSpPr>
          <p:spPr>
            <a:xfrm>
              <a:off x="2586959" y="2372948"/>
              <a:ext cx="47018" cy="40199"/>
            </a:xfrm>
            <a:custGeom>
              <a:avLst/>
              <a:gdLst/>
              <a:ahLst/>
              <a:cxnLst/>
              <a:rect l="l" t="t" r="r" b="b"/>
              <a:pathLst>
                <a:path w="2496"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1806;p62"/>
            <p:cNvSpPr/>
            <p:nvPr/>
          </p:nvSpPr>
          <p:spPr>
            <a:xfrm>
              <a:off x="2586959" y="2315531"/>
              <a:ext cx="47018" cy="40180"/>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1807;p62"/>
            <p:cNvSpPr/>
            <p:nvPr/>
          </p:nvSpPr>
          <p:spPr>
            <a:xfrm>
              <a:off x="2586959" y="2258095"/>
              <a:ext cx="47018" cy="40275"/>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1808;p62"/>
            <p:cNvSpPr/>
            <p:nvPr/>
          </p:nvSpPr>
          <p:spPr>
            <a:xfrm>
              <a:off x="2586959" y="2200660"/>
              <a:ext cx="47018" cy="40275"/>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1809;p62"/>
            <p:cNvSpPr/>
            <p:nvPr/>
          </p:nvSpPr>
          <p:spPr>
            <a:xfrm>
              <a:off x="2586959" y="2143394"/>
              <a:ext cx="47018" cy="40143"/>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1810;p62"/>
            <p:cNvSpPr/>
            <p:nvPr/>
          </p:nvSpPr>
          <p:spPr>
            <a:xfrm>
              <a:off x="2586959" y="2085977"/>
              <a:ext cx="47018" cy="40180"/>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1811;p62"/>
            <p:cNvSpPr/>
            <p:nvPr/>
          </p:nvSpPr>
          <p:spPr>
            <a:xfrm>
              <a:off x="2586959" y="2028542"/>
              <a:ext cx="47018" cy="40199"/>
            </a:xfrm>
            <a:custGeom>
              <a:avLst/>
              <a:gdLst/>
              <a:ahLst/>
              <a:cxnLst/>
              <a:rect l="l" t="t" r="r" b="b"/>
              <a:pathLst>
                <a:path w="2496"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1812;p62"/>
            <p:cNvSpPr/>
            <p:nvPr/>
          </p:nvSpPr>
          <p:spPr>
            <a:xfrm>
              <a:off x="2586959" y="1971106"/>
              <a:ext cx="47018" cy="40275"/>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1813;p62"/>
            <p:cNvSpPr/>
            <p:nvPr/>
          </p:nvSpPr>
          <p:spPr>
            <a:xfrm>
              <a:off x="2586959" y="1913840"/>
              <a:ext cx="47018" cy="40124"/>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1814;p62"/>
            <p:cNvSpPr/>
            <p:nvPr/>
          </p:nvSpPr>
          <p:spPr>
            <a:xfrm>
              <a:off x="2586959" y="1741552"/>
              <a:ext cx="47018" cy="40275"/>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1815;p62"/>
            <p:cNvSpPr/>
            <p:nvPr/>
          </p:nvSpPr>
          <p:spPr>
            <a:xfrm>
              <a:off x="2529524" y="2545235"/>
              <a:ext cx="47037" cy="40199"/>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1816;p62"/>
            <p:cNvSpPr/>
            <p:nvPr/>
          </p:nvSpPr>
          <p:spPr>
            <a:xfrm>
              <a:off x="2529524" y="2487800"/>
              <a:ext cx="47037" cy="40275"/>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1817;p62"/>
            <p:cNvSpPr/>
            <p:nvPr/>
          </p:nvSpPr>
          <p:spPr>
            <a:xfrm>
              <a:off x="2529524" y="2430383"/>
              <a:ext cx="47150" cy="40256"/>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1818;p62"/>
            <p:cNvSpPr/>
            <p:nvPr/>
          </p:nvSpPr>
          <p:spPr>
            <a:xfrm>
              <a:off x="2529524" y="2372948"/>
              <a:ext cx="47037" cy="40199"/>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1819;p62"/>
            <p:cNvSpPr/>
            <p:nvPr/>
          </p:nvSpPr>
          <p:spPr>
            <a:xfrm>
              <a:off x="2529524" y="2315531"/>
              <a:ext cx="47037" cy="40180"/>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1820;p62"/>
            <p:cNvSpPr/>
            <p:nvPr/>
          </p:nvSpPr>
          <p:spPr>
            <a:xfrm>
              <a:off x="2529524" y="2258095"/>
              <a:ext cx="47037" cy="40275"/>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1821;p62"/>
            <p:cNvSpPr/>
            <p:nvPr/>
          </p:nvSpPr>
          <p:spPr>
            <a:xfrm>
              <a:off x="2529524" y="2200660"/>
              <a:ext cx="47037" cy="40275"/>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1822;p62"/>
            <p:cNvSpPr/>
            <p:nvPr/>
          </p:nvSpPr>
          <p:spPr>
            <a:xfrm>
              <a:off x="2529524" y="2143394"/>
              <a:ext cx="47037" cy="40143"/>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1823;p62"/>
            <p:cNvSpPr/>
            <p:nvPr/>
          </p:nvSpPr>
          <p:spPr>
            <a:xfrm>
              <a:off x="2529524" y="2085977"/>
              <a:ext cx="47037" cy="40180"/>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1824;p62"/>
            <p:cNvSpPr/>
            <p:nvPr/>
          </p:nvSpPr>
          <p:spPr>
            <a:xfrm>
              <a:off x="2529524" y="2028542"/>
              <a:ext cx="47037" cy="40199"/>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1825;p62"/>
            <p:cNvSpPr/>
            <p:nvPr/>
          </p:nvSpPr>
          <p:spPr>
            <a:xfrm>
              <a:off x="2529524" y="1971106"/>
              <a:ext cx="47037" cy="40275"/>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1826;p62"/>
            <p:cNvSpPr/>
            <p:nvPr/>
          </p:nvSpPr>
          <p:spPr>
            <a:xfrm>
              <a:off x="2529524" y="1913840"/>
              <a:ext cx="47037" cy="40124"/>
            </a:xfrm>
            <a:custGeom>
              <a:avLst/>
              <a:gdLst/>
              <a:ahLst/>
              <a:cxnLst/>
              <a:rect l="l" t="t" r="r" b="b"/>
              <a:pathLst>
                <a:path w="2497" h="2130" extrusionOk="0">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1827;p62"/>
            <p:cNvSpPr/>
            <p:nvPr/>
          </p:nvSpPr>
          <p:spPr>
            <a:xfrm>
              <a:off x="2529524" y="1798988"/>
              <a:ext cx="47037" cy="40199"/>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1828;p62"/>
            <p:cNvSpPr/>
            <p:nvPr/>
          </p:nvSpPr>
          <p:spPr>
            <a:xfrm>
              <a:off x="2529524" y="1741552"/>
              <a:ext cx="47037" cy="40275"/>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1829;p62"/>
            <p:cNvSpPr/>
            <p:nvPr/>
          </p:nvSpPr>
          <p:spPr>
            <a:xfrm>
              <a:off x="2529524" y="1684136"/>
              <a:ext cx="47037" cy="40275"/>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1830;p62"/>
            <p:cNvSpPr/>
            <p:nvPr/>
          </p:nvSpPr>
          <p:spPr>
            <a:xfrm>
              <a:off x="2472258" y="2315531"/>
              <a:ext cx="46868" cy="40180"/>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1831;p62"/>
            <p:cNvSpPr/>
            <p:nvPr/>
          </p:nvSpPr>
          <p:spPr>
            <a:xfrm>
              <a:off x="2472258" y="2258095"/>
              <a:ext cx="46868" cy="40275"/>
            </a:xfrm>
            <a:custGeom>
              <a:avLst/>
              <a:gdLst/>
              <a:ahLst/>
              <a:cxnLst/>
              <a:rect l="l" t="t" r="r" b="b"/>
              <a:pathLst>
                <a:path w="2488" h="2138" extrusionOk="0">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1832;p62"/>
            <p:cNvSpPr/>
            <p:nvPr/>
          </p:nvSpPr>
          <p:spPr>
            <a:xfrm>
              <a:off x="2472258" y="2200660"/>
              <a:ext cx="46868" cy="40275"/>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1833;p62"/>
            <p:cNvSpPr/>
            <p:nvPr/>
          </p:nvSpPr>
          <p:spPr>
            <a:xfrm>
              <a:off x="2472258" y="2143394"/>
              <a:ext cx="46868" cy="40143"/>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1834;p62"/>
            <p:cNvSpPr/>
            <p:nvPr/>
          </p:nvSpPr>
          <p:spPr>
            <a:xfrm>
              <a:off x="2472258" y="2085977"/>
              <a:ext cx="46868" cy="40180"/>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1835;p62"/>
            <p:cNvSpPr/>
            <p:nvPr/>
          </p:nvSpPr>
          <p:spPr>
            <a:xfrm>
              <a:off x="2472258" y="2028542"/>
              <a:ext cx="46868" cy="40199"/>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1836;p62"/>
            <p:cNvSpPr/>
            <p:nvPr/>
          </p:nvSpPr>
          <p:spPr>
            <a:xfrm>
              <a:off x="2472258" y="1971106"/>
              <a:ext cx="46868" cy="40275"/>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1837;p62"/>
            <p:cNvSpPr/>
            <p:nvPr/>
          </p:nvSpPr>
          <p:spPr>
            <a:xfrm>
              <a:off x="2472258" y="1913840"/>
              <a:ext cx="46868" cy="40124"/>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1838;p62"/>
            <p:cNvSpPr/>
            <p:nvPr/>
          </p:nvSpPr>
          <p:spPr>
            <a:xfrm>
              <a:off x="2472258" y="1741552"/>
              <a:ext cx="46868" cy="40275"/>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1839;p62"/>
            <p:cNvSpPr/>
            <p:nvPr/>
          </p:nvSpPr>
          <p:spPr>
            <a:xfrm>
              <a:off x="2414822" y="2258095"/>
              <a:ext cx="46887" cy="40275"/>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1840;p62"/>
            <p:cNvSpPr/>
            <p:nvPr/>
          </p:nvSpPr>
          <p:spPr>
            <a:xfrm>
              <a:off x="2414822" y="2200660"/>
              <a:ext cx="46887" cy="40275"/>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1841;p62"/>
            <p:cNvSpPr/>
            <p:nvPr/>
          </p:nvSpPr>
          <p:spPr>
            <a:xfrm>
              <a:off x="2414822" y="2143394"/>
              <a:ext cx="46887" cy="40199"/>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1842;p62"/>
            <p:cNvSpPr/>
            <p:nvPr/>
          </p:nvSpPr>
          <p:spPr>
            <a:xfrm>
              <a:off x="2414822" y="2085977"/>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1843;p62"/>
            <p:cNvSpPr/>
            <p:nvPr/>
          </p:nvSpPr>
          <p:spPr>
            <a:xfrm>
              <a:off x="2414822" y="2028542"/>
              <a:ext cx="46887" cy="40199"/>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1844;p62"/>
            <p:cNvSpPr/>
            <p:nvPr/>
          </p:nvSpPr>
          <p:spPr>
            <a:xfrm>
              <a:off x="2414822" y="1971106"/>
              <a:ext cx="46887" cy="40275"/>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1845;p62"/>
            <p:cNvSpPr/>
            <p:nvPr/>
          </p:nvSpPr>
          <p:spPr>
            <a:xfrm>
              <a:off x="2414822" y="1913840"/>
              <a:ext cx="46887" cy="40124"/>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1846;p62"/>
            <p:cNvSpPr/>
            <p:nvPr/>
          </p:nvSpPr>
          <p:spPr>
            <a:xfrm>
              <a:off x="2357405" y="2200660"/>
              <a:ext cx="46868" cy="40275"/>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1847;p62"/>
            <p:cNvSpPr/>
            <p:nvPr/>
          </p:nvSpPr>
          <p:spPr>
            <a:xfrm>
              <a:off x="2357405" y="2143394"/>
              <a:ext cx="46868" cy="40143"/>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1848;p62"/>
            <p:cNvSpPr/>
            <p:nvPr/>
          </p:nvSpPr>
          <p:spPr>
            <a:xfrm>
              <a:off x="2357405" y="2085977"/>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1849;p62"/>
            <p:cNvSpPr/>
            <p:nvPr/>
          </p:nvSpPr>
          <p:spPr>
            <a:xfrm>
              <a:off x="2357405" y="2028542"/>
              <a:ext cx="46868" cy="40199"/>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1850;p62"/>
            <p:cNvSpPr/>
            <p:nvPr/>
          </p:nvSpPr>
          <p:spPr>
            <a:xfrm>
              <a:off x="2357405" y="1971106"/>
              <a:ext cx="46868" cy="40275"/>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1851;p62"/>
            <p:cNvSpPr/>
            <p:nvPr/>
          </p:nvSpPr>
          <p:spPr>
            <a:xfrm>
              <a:off x="2357405" y="1913840"/>
              <a:ext cx="46868" cy="40124"/>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1852;p62"/>
            <p:cNvSpPr/>
            <p:nvPr/>
          </p:nvSpPr>
          <p:spPr>
            <a:xfrm>
              <a:off x="2299970" y="2085977"/>
              <a:ext cx="47037" cy="40180"/>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1853;p62"/>
            <p:cNvSpPr/>
            <p:nvPr/>
          </p:nvSpPr>
          <p:spPr>
            <a:xfrm>
              <a:off x="2299970" y="2028542"/>
              <a:ext cx="47037" cy="40199"/>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1854;p62"/>
            <p:cNvSpPr/>
            <p:nvPr/>
          </p:nvSpPr>
          <p:spPr>
            <a:xfrm>
              <a:off x="2299970" y="1971106"/>
              <a:ext cx="47037" cy="40275"/>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1855;p62"/>
            <p:cNvSpPr/>
            <p:nvPr/>
          </p:nvSpPr>
          <p:spPr>
            <a:xfrm>
              <a:off x="2299970" y="1913840"/>
              <a:ext cx="47037" cy="40124"/>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1856;p62"/>
            <p:cNvSpPr/>
            <p:nvPr/>
          </p:nvSpPr>
          <p:spPr>
            <a:xfrm>
              <a:off x="2242553" y="2085977"/>
              <a:ext cx="46868" cy="40180"/>
            </a:xfrm>
            <a:custGeom>
              <a:avLst/>
              <a:gdLst/>
              <a:ahLst/>
              <a:cxnLst/>
              <a:rect l="l" t="t" r="r" b="b"/>
              <a:pathLst>
                <a:path w="2488" h="2133" extrusionOk="0">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1857;p62"/>
            <p:cNvSpPr/>
            <p:nvPr/>
          </p:nvSpPr>
          <p:spPr>
            <a:xfrm>
              <a:off x="2242553" y="2028542"/>
              <a:ext cx="46868" cy="40199"/>
            </a:xfrm>
            <a:custGeom>
              <a:avLst/>
              <a:gdLst/>
              <a:ahLst/>
              <a:cxnLst/>
              <a:rect l="l" t="t" r="r" b="b"/>
              <a:pathLst>
                <a:path w="2488" h="2134" extrusionOk="0">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1858;p62"/>
            <p:cNvSpPr/>
            <p:nvPr/>
          </p:nvSpPr>
          <p:spPr>
            <a:xfrm>
              <a:off x="2242553" y="1971106"/>
              <a:ext cx="46868" cy="40275"/>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1859;p62"/>
            <p:cNvSpPr/>
            <p:nvPr/>
          </p:nvSpPr>
          <p:spPr>
            <a:xfrm>
              <a:off x="2242553" y="1913840"/>
              <a:ext cx="46868" cy="40124"/>
            </a:xfrm>
            <a:custGeom>
              <a:avLst/>
              <a:gdLst/>
              <a:ahLst/>
              <a:cxnLst/>
              <a:rect l="l" t="t" r="r" b="b"/>
              <a:pathLst>
                <a:path w="2488" h="2130" extrusionOk="0">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1860;p62"/>
            <p:cNvSpPr/>
            <p:nvPr/>
          </p:nvSpPr>
          <p:spPr>
            <a:xfrm>
              <a:off x="2185118" y="2085977"/>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1861;p62"/>
            <p:cNvSpPr/>
            <p:nvPr/>
          </p:nvSpPr>
          <p:spPr>
            <a:xfrm>
              <a:off x="2185118" y="2028542"/>
              <a:ext cx="46887" cy="40199"/>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1862;p62"/>
            <p:cNvSpPr/>
            <p:nvPr/>
          </p:nvSpPr>
          <p:spPr>
            <a:xfrm>
              <a:off x="2185118" y="1971106"/>
              <a:ext cx="46887" cy="40275"/>
            </a:xfrm>
            <a:custGeom>
              <a:avLst/>
              <a:gdLst/>
              <a:ahLst/>
              <a:cxnLst/>
              <a:rect l="l" t="t" r="r" b="b"/>
              <a:pathLst>
                <a:path w="2489" h="2138" extrusionOk="0">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1863;p62"/>
            <p:cNvSpPr/>
            <p:nvPr/>
          </p:nvSpPr>
          <p:spPr>
            <a:xfrm>
              <a:off x="2185118" y="1913840"/>
              <a:ext cx="46887" cy="40124"/>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1864;p62"/>
            <p:cNvSpPr/>
            <p:nvPr/>
          </p:nvSpPr>
          <p:spPr>
            <a:xfrm>
              <a:off x="2127701" y="2085977"/>
              <a:ext cx="47018" cy="40180"/>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1865;p62"/>
            <p:cNvSpPr/>
            <p:nvPr/>
          </p:nvSpPr>
          <p:spPr>
            <a:xfrm>
              <a:off x="2127701" y="2028542"/>
              <a:ext cx="47018" cy="40199"/>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1866;p62"/>
            <p:cNvSpPr/>
            <p:nvPr/>
          </p:nvSpPr>
          <p:spPr>
            <a:xfrm>
              <a:off x="2127701" y="1971106"/>
              <a:ext cx="47018" cy="40275"/>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1867;p62"/>
            <p:cNvSpPr/>
            <p:nvPr/>
          </p:nvSpPr>
          <p:spPr>
            <a:xfrm>
              <a:off x="2127701" y="1913840"/>
              <a:ext cx="47018" cy="40124"/>
            </a:xfrm>
            <a:custGeom>
              <a:avLst/>
              <a:gdLst/>
              <a:ahLst/>
              <a:cxnLst/>
              <a:rect l="l" t="t" r="r" b="b"/>
              <a:pathLst>
                <a:path w="2496" h="2130" extrusionOk="0">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1868;p62"/>
            <p:cNvSpPr/>
            <p:nvPr/>
          </p:nvSpPr>
          <p:spPr>
            <a:xfrm>
              <a:off x="2070265" y="2085977"/>
              <a:ext cx="47037" cy="40180"/>
            </a:xfrm>
            <a:custGeom>
              <a:avLst/>
              <a:gdLst/>
              <a:ahLst/>
              <a:cxnLst/>
              <a:rect l="l" t="t" r="r" b="b"/>
              <a:pathLst>
                <a:path w="2497" h="2133" extrusionOk="0">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1869;p62"/>
            <p:cNvSpPr/>
            <p:nvPr/>
          </p:nvSpPr>
          <p:spPr>
            <a:xfrm>
              <a:off x="2070265" y="2028542"/>
              <a:ext cx="47037" cy="40199"/>
            </a:xfrm>
            <a:custGeom>
              <a:avLst/>
              <a:gdLst/>
              <a:ahLst/>
              <a:cxnLst/>
              <a:rect l="l" t="t" r="r" b="b"/>
              <a:pathLst>
                <a:path w="2497" h="2134" extrusionOk="0">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1870;p62"/>
            <p:cNvSpPr/>
            <p:nvPr/>
          </p:nvSpPr>
          <p:spPr>
            <a:xfrm>
              <a:off x="2070265" y="1971106"/>
              <a:ext cx="47037" cy="40275"/>
            </a:xfrm>
            <a:custGeom>
              <a:avLst/>
              <a:gdLst/>
              <a:ahLst/>
              <a:cxnLst/>
              <a:rect l="l" t="t" r="r" b="b"/>
              <a:pathLst>
                <a:path w="2497" h="2138" extrusionOk="0">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1871;p62"/>
            <p:cNvSpPr/>
            <p:nvPr/>
          </p:nvSpPr>
          <p:spPr>
            <a:xfrm>
              <a:off x="2070265" y="1913840"/>
              <a:ext cx="47037" cy="40124"/>
            </a:xfrm>
            <a:custGeom>
              <a:avLst/>
              <a:gdLst/>
              <a:ahLst/>
              <a:cxnLst/>
              <a:rect l="l" t="t" r="r" b="b"/>
              <a:pathLst>
                <a:path w="2497" h="2130" extrusionOk="0">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1872;p62"/>
            <p:cNvSpPr/>
            <p:nvPr/>
          </p:nvSpPr>
          <p:spPr>
            <a:xfrm>
              <a:off x="2012999" y="2143394"/>
              <a:ext cx="46981" cy="40143"/>
            </a:xfrm>
            <a:custGeom>
              <a:avLst/>
              <a:gdLst/>
              <a:ahLst/>
              <a:cxnLst/>
              <a:rect l="l" t="t" r="r" b="b"/>
              <a:pathLst>
                <a:path w="2494" h="2131" extrusionOk="0">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1873;p62"/>
            <p:cNvSpPr/>
            <p:nvPr/>
          </p:nvSpPr>
          <p:spPr>
            <a:xfrm>
              <a:off x="2012999" y="2085958"/>
              <a:ext cx="46981" cy="40162"/>
            </a:xfrm>
            <a:custGeom>
              <a:avLst/>
              <a:gdLst/>
              <a:ahLst/>
              <a:cxnLst/>
              <a:rect l="l" t="t" r="r" b="b"/>
              <a:pathLst>
                <a:path w="2494" h="2132" extrusionOk="0">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1874;p62"/>
            <p:cNvSpPr/>
            <p:nvPr/>
          </p:nvSpPr>
          <p:spPr>
            <a:xfrm>
              <a:off x="2012999" y="2028542"/>
              <a:ext cx="47018" cy="40199"/>
            </a:xfrm>
            <a:custGeom>
              <a:avLst/>
              <a:gdLst/>
              <a:ahLst/>
              <a:cxnLst/>
              <a:rect l="l" t="t" r="r" b="b"/>
              <a:pathLst>
                <a:path w="2496" h="2134" extrusionOk="0">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1875;p62"/>
            <p:cNvSpPr/>
            <p:nvPr/>
          </p:nvSpPr>
          <p:spPr>
            <a:xfrm>
              <a:off x="2012999" y="1971106"/>
              <a:ext cx="47018" cy="40275"/>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1876;p62"/>
            <p:cNvSpPr/>
            <p:nvPr/>
          </p:nvSpPr>
          <p:spPr>
            <a:xfrm>
              <a:off x="2012999" y="1913840"/>
              <a:ext cx="46981" cy="40143"/>
            </a:xfrm>
            <a:custGeom>
              <a:avLst/>
              <a:gdLst/>
              <a:ahLst/>
              <a:cxnLst/>
              <a:rect l="l" t="t" r="r" b="b"/>
              <a:pathLst>
                <a:path w="2494" h="2131" extrusionOk="0">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1877;p62"/>
            <p:cNvSpPr/>
            <p:nvPr/>
          </p:nvSpPr>
          <p:spPr>
            <a:xfrm>
              <a:off x="1955564" y="2200660"/>
              <a:ext cx="46887" cy="40275"/>
            </a:xfrm>
            <a:custGeom>
              <a:avLst/>
              <a:gdLst/>
              <a:ahLst/>
              <a:cxnLst/>
              <a:rect l="l" t="t" r="r" b="b"/>
              <a:pathLst>
                <a:path w="2489" h="2138" extrusionOk="0">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1878;p62"/>
            <p:cNvSpPr/>
            <p:nvPr/>
          </p:nvSpPr>
          <p:spPr>
            <a:xfrm>
              <a:off x="1955564" y="2143394"/>
              <a:ext cx="46887" cy="40143"/>
            </a:xfrm>
            <a:custGeom>
              <a:avLst/>
              <a:gdLst/>
              <a:ahLst/>
              <a:cxnLst/>
              <a:rect l="l" t="t" r="r" b="b"/>
              <a:pathLst>
                <a:path w="2489" h="2131" extrusionOk="0">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1879;p62"/>
            <p:cNvSpPr/>
            <p:nvPr/>
          </p:nvSpPr>
          <p:spPr>
            <a:xfrm>
              <a:off x="1955564" y="2085977"/>
              <a:ext cx="46887" cy="40180"/>
            </a:xfrm>
            <a:custGeom>
              <a:avLst/>
              <a:gdLst/>
              <a:ahLst/>
              <a:cxnLst/>
              <a:rect l="l" t="t" r="r" b="b"/>
              <a:pathLst>
                <a:path w="2489" h="2133" extrusionOk="0">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1880;p62"/>
            <p:cNvSpPr/>
            <p:nvPr/>
          </p:nvSpPr>
          <p:spPr>
            <a:xfrm>
              <a:off x="1955564" y="2028542"/>
              <a:ext cx="46887" cy="40199"/>
            </a:xfrm>
            <a:custGeom>
              <a:avLst/>
              <a:gdLst/>
              <a:ahLst/>
              <a:cxnLst/>
              <a:rect l="l" t="t" r="r" b="b"/>
              <a:pathLst>
                <a:path w="2489" h="2134" extrusionOk="0">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1881;p62"/>
            <p:cNvSpPr/>
            <p:nvPr/>
          </p:nvSpPr>
          <p:spPr>
            <a:xfrm>
              <a:off x="1955564" y="1971106"/>
              <a:ext cx="46887" cy="40275"/>
            </a:xfrm>
            <a:custGeom>
              <a:avLst/>
              <a:gdLst/>
              <a:ahLst/>
              <a:cxnLst/>
              <a:rect l="l" t="t" r="r" b="b"/>
              <a:pathLst>
                <a:path w="2489" h="2138" extrusionOk="0">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1882;p62"/>
            <p:cNvSpPr/>
            <p:nvPr/>
          </p:nvSpPr>
          <p:spPr>
            <a:xfrm>
              <a:off x="1955564" y="1913840"/>
              <a:ext cx="46830" cy="40124"/>
            </a:xfrm>
            <a:custGeom>
              <a:avLst/>
              <a:gdLst/>
              <a:ahLst/>
              <a:cxnLst/>
              <a:rect l="l" t="t" r="r" b="b"/>
              <a:pathLst>
                <a:path w="2486" h="2130" extrusionOk="0">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1883;p62"/>
            <p:cNvSpPr/>
            <p:nvPr/>
          </p:nvSpPr>
          <p:spPr>
            <a:xfrm>
              <a:off x="1898147" y="2200660"/>
              <a:ext cx="46868" cy="40275"/>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1884;p62"/>
            <p:cNvSpPr/>
            <p:nvPr/>
          </p:nvSpPr>
          <p:spPr>
            <a:xfrm>
              <a:off x="1898147" y="2085977"/>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1885;p62"/>
            <p:cNvSpPr/>
            <p:nvPr/>
          </p:nvSpPr>
          <p:spPr>
            <a:xfrm>
              <a:off x="1898147" y="2028542"/>
              <a:ext cx="46868" cy="40199"/>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1886;p62"/>
            <p:cNvSpPr/>
            <p:nvPr/>
          </p:nvSpPr>
          <p:spPr>
            <a:xfrm>
              <a:off x="1898147" y="1971106"/>
              <a:ext cx="46868" cy="40275"/>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1887;p62"/>
            <p:cNvSpPr/>
            <p:nvPr/>
          </p:nvSpPr>
          <p:spPr>
            <a:xfrm>
              <a:off x="5055086" y="2717354"/>
              <a:ext cx="47037" cy="40275"/>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1888;p62"/>
            <p:cNvSpPr/>
            <p:nvPr/>
          </p:nvSpPr>
          <p:spPr>
            <a:xfrm>
              <a:off x="5055086" y="2774789"/>
              <a:ext cx="47037" cy="40199"/>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1889;p62"/>
            <p:cNvSpPr/>
            <p:nvPr/>
          </p:nvSpPr>
          <p:spPr>
            <a:xfrm>
              <a:off x="5112522" y="2774789"/>
              <a:ext cx="46868" cy="40199"/>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1890;p62"/>
            <p:cNvSpPr/>
            <p:nvPr/>
          </p:nvSpPr>
          <p:spPr>
            <a:xfrm>
              <a:off x="5112522" y="2889641"/>
              <a:ext cx="46868" cy="40143"/>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1891;p62"/>
            <p:cNvSpPr/>
            <p:nvPr/>
          </p:nvSpPr>
          <p:spPr>
            <a:xfrm>
              <a:off x="5169938" y="2832206"/>
              <a:ext cx="46887" cy="40199"/>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1892;p62"/>
            <p:cNvSpPr/>
            <p:nvPr/>
          </p:nvSpPr>
          <p:spPr>
            <a:xfrm>
              <a:off x="5112522" y="2832206"/>
              <a:ext cx="46868" cy="40199"/>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1893;p62"/>
            <p:cNvSpPr/>
            <p:nvPr/>
          </p:nvSpPr>
          <p:spPr>
            <a:xfrm>
              <a:off x="5571629" y="1856423"/>
              <a:ext cx="47018" cy="40180"/>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1894;p62"/>
            <p:cNvSpPr/>
            <p:nvPr/>
          </p:nvSpPr>
          <p:spPr>
            <a:xfrm>
              <a:off x="5571629" y="1913840"/>
              <a:ext cx="47018" cy="40124"/>
            </a:xfrm>
            <a:custGeom>
              <a:avLst/>
              <a:gdLst/>
              <a:ahLst/>
              <a:cxnLst/>
              <a:rect l="l" t="t" r="r" b="b"/>
              <a:pathLst>
                <a:path w="2496" h="2130" extrusionOk="0">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1895;p62"/>
            <p:cNvSpPr/>
            <p:nvPr/>
          </p:nvSpPr>
          <p:spPr>
            <a:xfrm>
              <a:off x="5571629" y="1971106"/>
              <a:ext cx="47018" cy="40275"/>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1896;p62"/>
            <p:cNvSpPr/>
            <p:nvPr/>
          </p:nvSpPr>
          <p:spPr>
            <a:xfrm>
              <a:off x="5571629" y="2028542"/>
              <a:ext cx="47018" cy="40199"/>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1897;p62"/>
            <p:cNvSpPr/>
            <p:nvPr/>
          </p:nvSpPr>
          <p:spPr>
            <a:xfrm>
              <a:off x="5571629" y="2085977"/>
              <a:ext cx="47018" cy="40180"/>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1898;p62"/>
            <p:cNvSpPr/>
            <p:nvPr/>
          </p:nvSpPr>
          <p:spPr>
            <a:xfrm>
              <a:off x="5571629" y="2143394"/>
              <a:ext cx="47018" cy="40199"/>
            </a:xfrm>
            <a:custGeom>
              <a:avLst/>
              <a:gdLst/>
              <a:ahLst/>
              <a:cxnLst/>
              <a:rect l="l" t="t" r="r" b="b"/>
              <a:pathLst>
                <a:path w="2496" h="2134" extrusionOk="0">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899;p62"/>
            <p:cNvSpPr/>
            <p:nvPr/>
          </p:nvSpPr>
          <p:spPr>
            <a:xfrm>
              <a:off x="5571629" y="2200660"/>
              <a:ext cx="47018" cy="40275"/>
            </a:xfrm>
            <a:custGeom>
              <a:avLst/>
              <a:gdLst/>
              <a:ahLst/>
              <a:cxnLst/>
              <a:rect l="l" t="t" r="r" b="b"/>
              <a:pathLst>
                <a:path w="2496" h="2138" extrusionOk="0">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900;p62"/>
            <p:cNvSpPr/>
            <p:nvPr/>
          </p:nvSpPr>
          <p:spPr>
            <a:xfrm>
              <a:off x="5571629" y="2258095"/>
              <a:ext cx="47018" cy="40275"/>
            </a:xfrm>
            <a:custGeom>
              <a:avLst/>
              <a:gdLst/>
              <a:ahLst/>
              <a:cxnLst/>
              <a:rect l="l" t="t" r="r" b="b"/>
              <a:pathLst>
                <a:path w="2496" h="2138" extrusionOk="0">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901;p62"/>
            <p:cNvSpPr/>
            <p:nvPr/>
          </p:nvSpPr>
          <p:spPr>
            <a:xfrm>
              <a:off x="5571629" y="2315531"/>
              <a:ext cx="47018" cy="40180"/>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902;p62"/>
            <p:cNvSpPr/>
            <p:nvPr/>
          </p:nvSpPr>
          <p:spPr>
            <a:xfrm>
              <a:off x="5571629" y="2372948"/>
              <a:ext cx="47018" cy="40199"/>
            </a:xfrm>
            <a:custGeom>
              <a:avLst/>
              <a:gdLst/>
              <a:ahLst/>
              <a:cxnLst/>
              <a:rect l="l" t="t" r="r" b="b"/>
              <a:pathLst>
                <a:path w="2496" h="2134" extrusionOk="0">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903;p62"/>
            <p:cNvSpPr/>
            <p:nvPr/>
          </p:nvSpPr>
          <p:spPr>
            <a:xfrm>
              <a:off x="5571629" y="2430383"/>
              <a:ext cx="47131" cy="40256"/>
            </a:xfrm>
            <a:custGeom>
              <a:avLst/>
              <a:gdLst/>
              <a:ahLst/>
              <a:cxnLst/>
              <a:rect l="l" t="t" r="r" b="b"/>
              <a:pathLst>
                <a:path w="2502" h="2137" extrusionOk="0">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904;p62"/>
            <p:cNvSpPr/>
            <p:nvPr/>
          </p:nvSpPr>
          <p:spPr>
            <a:xfrm>
              <a:off x="5571629" y="2487800"/>
              <a:ext cx="47018" cy="40275"/>
            </a:xfrm>
            <a:custGeom>
              <a:avLst/>
              <a:gdLst/>
              <a:ahLst/>
              <a:cxnLst/>
              <a:rect l="l" t="t" r="r" b="b"/>
              <a:pathLst>
                <a:path w="2496" h="2138" extrusionOk="0">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905;p62"/>
            <p:cNvSpPr/>
            <p:nvPr/>
          </p:nvSpPr>
          <p:spPr>
            <a:xfrm>
              <a:off x="5571629" y="2545235"/>
              <a:ext cx="47018" cy="40199"/>
            </a:xfrm>
            <a:custGeom>
              <a:avLst/>
              <a:gdLst/>
              <a:ahLst/>
              <a:cxnLst/>
              <a:rect l="l" t="t" r="r" b="b"/>
              <a:pathLst>
                <a:path w="2496" h="2134"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906;p62"/>
            <p:cNvSpPr/>
            <p:nvPr/>
          </p:nvSpPr>
          <p:spPr>
            <a:xfrm>
              <a:off x="5571629" y="2602652"/>
              <a:ext cx="47018" cy="40162"/>
            </a:xfrm>
            <a:custGeom>
              <a:avLst/>
              <a:gdLst/>
              <a:ahLst/>
              <a:cxnLst/>
              <a:rect l="l" t="t" r="r" b="b"/>
              <a:pathLst>
                <a:path w="2496" h="2132" extrusionOk="0">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907;p62"/>
            <p:cNvSpPr/>
            <p:nvPr/>
          </p:nvSpPr>
          <p:spPr>
            <a:xfrm>
              <a:off x="5284640" y="1856423"/>
              <a:ext cx="47037" cy="40180"/>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908;p62"/>
            <p:cNvSpPr/>
            <p:nvPr/>
          </p:nvSpPr>
          <p:spPr>
            <a:xfrm>
              <a:off x="5284640" y="1913840"/>
              <a:ext cx="47037" cy="40124"/>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909;p62"/>
            <p:cNvSpPr/>
            <p:nvPr/>
          </p:nvSpPr>
          <p:spPr>
            <a:xfrm>
              <a:off x="5284640" y="1971106"/>
              <a:ext cx="47037" cy="40275"/>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910;p62"/>
            <p:cNvSpPr/>
            <p:nvPr/>
          </p:nvSpPr>
          <p:spPr>
            <a:xfrm>
              <a:off x="5284640" y="2028542"/>
              <a:ext cx="47037" cy="40199"/>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911;p62"/>
            <p:cNvSpPr/>
            <p:nvPr/>
          </p:nvSpPr>
          <p:spPr>
            <a:xfrm>
              <a:off x="5284640" y="2085977"/>
              <a:ext cx="47037" cy="40180"/>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912;p62"/>
            <p:cNvSpPr/>
            <p:nvPr/>
          </p:nvSpPr>
          <p:spPr>
            <a:xfrm>
              <a:off x="5284640" y="2143394"/>
              <a:ext cx="47037" cy="40199"/>
            </a:xfrm>
            <a:custGeom>
              <a:avLst/>
              <a:gdLst/>
              <a:ahLst/>
              <a:cxnLst/>
              <a:rect l="l" t="t" r="r" b="b"/>
              <a:pathLst>
                <a:path w="2497" h="2134" extrusionOk="0">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913;p62"/>
            <p:cNvSpPr/>
            <p:nvPr/>
          </p:nvSpPr>
          <p:spPr>
            <a:xfrm>
              <a:off x="5284640" y="2200660"/>
              <a:ext cx="47037" cy="40275"/>
            </a:xfrm>
            <a:custGeom>
              <a:avLst/>
              <a:gdLst/>
              <a:ahLst/>
              <a:cxnLst/>
              <a:rect l="l" t="t" r="r" b="b"/>
              <a:pathLst>
                <a:path w="2497" h="2138" extrusionOk="0">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914;p62"/>
            <p:cNvSpPr/>
            <p:nvPr/>
          </p:nvSpPr>
          <p:spPr>
            <a:xfrm>
              <a:off x="5284640" y="2258095"/>
              <a:ext cx="47037" cy="40275"/>
            </a:xfrm>
            <a:custGeom>
              <a:avLst/>
              <a:gdLst/>
              <a:ahLst/>
              <a:cxnLst/>
              <a:rect l="l" t="t" r="r" b="b"/>
              <a:pathLst>
                <a:path w="2497" h="2138" extrusionOk="0">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915;p62"/>
            <p:cNvSpPr/>
            <p:nvPr/>
          </p:nvSpPr>
          <p:spPr>
            <a:xfrm>
              <a:off x="5284640" y="2315531"/>
              <a:ext cx="47037" cy="40180"/>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916;p62"/>
            <p:cNvSpPr/>
            <p:nvPr/>
          </p:nvSpPr>
          <p:spPr>
            <a:xfrm>
              <a:off x="5284640" y="2372948"/>
              <a:ext cx="47037" cy="40199"/>
            </a:xfrm>
            <a:custGeom>
              <a:avLst/>
              <a:gdLst/>
              <a:ahLst/>
              <a:cxnLst/>
              <a:rect l="l" t="t" r="r" b="b"/>
              <a:pathLst>
                <a:path w="2497" h="2134" extrusionOk="0">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917;p62"/>
            <p:cNvSpPr/>
            <p:nvPr/>
          </p:nvSpPr>
          <p:spPr>
            <a:xfrm>
              <a:off x="5284640" y="2430383"/>
              <a:ext cx="47150" cy="40256"/>
            </a:xfrm>
            <a:custGeom>
              <a:avLst/>
              <a:gdLst/>
              <a:ahLst/>
              <a:cxnLst/>
              <a:rect l="l" t="t" r="r" b="b"/>
              <a:pathLst>
                <a:path w="2503" h="2137" extrusionOk="0">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918;p62"/>
            <p:cNvSpPr/>
            <p:nvPr/>
          </p:nvSpPr>
          <p:spPr>
            <a:xfrm>
              <a:off x="5284640" y="2487800"/>
              <a:ext cx="47037" cy="40275"/>
            </a:xfrm>
            <a:custGeom>
              <a:avLst/>
              <a:gdLst/>
              <a:ahLst/>
              <a:cxnLst/>
              <a:rect l="l" t="t" r="r" b="b"/>
              <a:pathLst>
                <a:path w="2497" h="2138" extrusionOk="0">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919;p62"/>
            <p:cNvSpPr/>
            <p:nvPr/>
          </p:nvSpPr>
          <p:spPr>
            <a:xfrm>
              <a:off x="4997651" y="2430383"/>
              <a:ext cx="47150" cy="40256"/>
            </a:xfrm>
            <a:custGeom>
              <a:avLst/>
              <a:gdLst/>
              <a:ahLst/>
              <a:cxnLst/>
              <a:rect l="l" t="t" r="r" b="b"/>
              <a:pathLst>
                <a:path w="2503" h="2137" extrusionOk="0">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920;p62"/>
            <p:cNvSpPr/>
            <p:nvPr/>
          </p:nvSpPr>
          <p:spPr>
            <a:xfrm>
              <a:off x="4997651" y="2602652"/>
              <a:ext cx="47037" cy="40162"/>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921;p62"/>
            <p:cNvSpPr/>
            <p:nvPr/>
          </p:nvSpPr>
          <p:spPr>
            <a:xfrm>
              <a:off x="4997651" y="2545235"/>
              <a:ext cx="47037" cy="40199"/>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922;p62"/>
            <p:cNvSpPr/>
            <p:nvPr/>
          </p:nvSpPr>
          <p:spPr>
            <a:xfrm>
              <a:off x="4997651" y="2487800"/>
              <a:ext cx="47037" cy="40275"/>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923;p62"/>
            <p:cNvSpPr/>
            <p:nvPr/>
          </p:nvSpPr>
          <p:spPr>
            <a:xfrm>
              <a:off x="5055086" y="2430383"/>
              <a:ext cx="47150" cy="40256"/>
            </a:xfrm>
            <a:custGeom>
              <a:avLst/>
              <a:gdLst/>
              <a:ahLst/>
              <a:cxnLst/>
              <a:rect l="l" t="t" r="r" b="b"/>
              <a:pathLst>
                <a:path w="2503" h="2137" extrusionOk="0">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924;p62"/>
            <p:cNvSpPr/>
            <p:nvPr/>
          </p:nvSpPr>
          <p:spPr>
            <a:xfrm>
              <a:off x="5055086" y="2487800"/>
              <a:ext cx="47037" cy="40275"/>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925;p62"/>
            <p:cNvSpPr/>
            <p:nvPr/>
          </p:nvSpPr>
          <p:spPr>
            <a:xfrm>
              <a:off x="5112522" y="1913840"/>
              <a:ext cx="46868" cy="40124"/>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926;p62"/>
            <p:cNvSpPr/>
            <p:nvPr/>
          </p:nvSpPr>
          <p:spPr>
            <a:xfrm>
              <a:off x="5112522" y="1971106"/>
              <a:ext cx="46868" cy="40275"/>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927;p62"/>
            <p:cNvSpPr/>
            <p:nvPr/>
          </p:nvSpPr>
          <p:spPr>
            <a:xfrm>
              <a:off x="5112522" y="2028542"/>
              <a:ext cx="46868" cy="40199"/>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928;p62"/>
            <p:cNvSpPr/>
            <p:nvPr/>
          </p:nvSpPr>
          <p:spPr>
            <a:xfrm>
              <a:off x="5112522" y="2085977"/>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929;p62"/>
            <p:cNvSpPr/>
            <p:nvPr/>
          </p:nvSpPr>
          <p:spPr>
            <a:xfrm>
              <a:off x="5112522" y="2143394"/>
              <a:ext cx="46868" cy="40199"/>
            </a:xfrm>
            <a:custGeom>
              <a:avLst/>
              <a:gdLst/>
              <a:ahLst/>
              <a:cxnLst/>
              <a:rect l="l" t="t" r="r" b="b"/>
              <a:pathLst>
                <a:path w="2488" h="2134" extrusionOk="0">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930;p62"/>
            <p:cNvSpPr/>
            <p:nvPr/>
          </p:nvSpPr>
          <p:spPr>
            <a:xfrm>
              <a:off x="5112522" y="2200660"/>
              <a:ext cx="46868" cy="40275"/>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931;p62"/>
            <p:cNvSpPr/>
            <p:nvPr/>
          </p:nvSpPr>
          <p:spPr>
            <a:xfrm>
              <a:off x="5112522" y="2258095"/>
              <a:ext cx="46868" cy="40275"/>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932;p62"/>
            <p:cNvSpPr/>
            <p:nvPr/>
          </p:nvSpPr>
          <p:spPr>
            <a:xfrm>
              <a:off x="5112522" y="2315531"/>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933;p62"/>
            <p:cNvSpPr/>
            <p:nvPr/>
          </p:nvSpPr>
          <p:spPr>
            <a:xfrm>
              <a:off x="5112522" y="2372948"/>
              <a:ext cx="46868" cy="40199"/>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934;p62"/>
            <p:cNvSpPr/>
            <p:nvPr/>
          </p:nvSpPr>
          <p:spPr>
            <a:xfrm>
              <a:off x="5112522" y="2430383"/>
              <a:ext cx="46981" cy="40256"/>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935;p62"/>
            <p:cNvSpPr/>
            <p:nvPr/>
          </p:nvSpPr>
          <p:spPr>
            <a:xfrm>
              <a:off x="5112522" y="2487800"/>
              <a:ext cx="46868" cy="40275"/>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936;p62"/>
            <p:cNvSpPr/>
            <p:nvPr/>
          </p:nvSpPr>
          <p:spPr>
            <a:xfrm>
              <a:off x="5112522" y="2545235"/>
              <a:ext cx="46868" cy="40199"/>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937;p62"/>
            <p:cNvSpPr/>
            <p:nvPr/>
          </p:nvSpPr>
          <p:spPr>
            <a:xfrm>
              <a:off x="5169938" y="1913840"/>
              <a:ext cx="46887" cy="40124"/>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938;p62"/>
            <p:cNvSpPr/>
            <p:nvPr/>
          </p:nvSpPr>
          <p:spPr>
            <a:xfrm>
              <a:off x="5169938" y="1971106"/>
              <a:ext cx="46887" cy="40275"/>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939;p62"/>
            <p:cNvSpPr/>
            <p:nvPr/>
          </p:nvSpPr>
          <p:spPr>
            <a:xfrm>
              <a:off x="5169938" y="2028542"/>
              <a:ext cx="46887" cy="40199"/>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940;p62"/>
            <p:cNvSpPr/>
            <p:nvPr/>
          </p:nvSpPr>
          <p:spPr>
            <a:xfrm>
              <a:off x="5169938" y="2085977"/>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941;p62"/>
            <p:cNvSpPr/>
            <p:nvPr/>
          </p:nvSpPr>
          <p:spPr>
            <a:xfrm>
              <a:off x="5169938" y="2143394"/>
              <a:ext cx="46887" cy="40143"/>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942;p62"/>
            <p:cNvSpPr/>
            <p:nvPr/>
          </p:nvSpPr>
          <p:spPr>
            <a:xfrm>
              <a:off x="5169938" y="2200660"/>
              <a:ext cx="46887" cy="40275"/>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943;p62"/>
            <p:cNvSpPr/>
            <p:nvPr/>
          </p:nvSpPr>
          <p:spPr>
            <a:xfrm>
              <a:off x="5169938" y="2258095"/>
              <a:ext cx="46887" cy="40275"/>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944;p62"/>
            <p:cNvSpPr/>
            <p:nvPr/>
          </p:nvSpPr>
          <p:spPr>
            <a:xfrm>
              <a:off x="5169938" y="2315531"/>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945;p62"/>
            <p:cNvSpPr/>
            <p:nvPr/>
          </p:nvSpPr>
          <p:spPr>
            <a:xfrm>
              <a:off x="5169938" y="2372948"/>
              <a:ext cx="46887" cy="40199"/>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946;p62"/>
            <p:cNvSpPr/>
            <p:nvPr/>
          </p:nvSpPr>
          <p:spPr>
            <a:xfrm>
              <a:off x="5169938" y="2430383"/>
              <a:ext cx="46981" cy="40256"/>
            </a:xfrm>
            <a:custGeom>
              <a:avLst/>
              <a:gdLst/>
              <a:ahLst/>
              <a:cxnLst/>
              <a:rect l="l" t="t" r="r" b="b"/>
              <a:pathLst>
                <a:path w="2494" h="2137" extrusionOk="0">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947;p62"/>
            <p:cNvSpPr/>
            <p:nvPr/>
          </p:nvSpPr>
          <p:spPr>
            <a:xfrm>
              <a:off x="5169938" y="2487800"/>
              <a:ext cx="46887" cy="40275"/>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948;p62"/>
            <p:cNvSpPr/>
            <p:nvPr/>
          </p:nvSpPr>
          <p:spPr>
            <a:xfrm>
              <a:off x="5169938" y="2545235"/>
              <a:ext cx="46887" cy="40199"/>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949;p62"/>
            <p:cNvSpPr/>
            <p:nvPr/>
          </p:nvSpPr>
          <p:spPr>
            <a:xfrm>
              <a:off x="5227374" y="1913840"/>
              <a:ext cx="46868" cy="40124"/>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950;p62"/>
            <p:cNvSpPr/>
            <p:nvPr/>
          </p:nvSpPr>
          <p:spPr>
            <a:xfrm>
              <a:off x="5227374" y="1971106"/>
              <a:ext cx="46868" cy="40275"/>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951;p62"/>
            <p:cNvSpPr/>
            <p:nvPr/>
          </p:nvSpPr>
          <p:spPr>
            <a:xfrm>
              <a:off x="5227374" y="2028542"/>
              <a:ext cx="46868" cy="40199"/>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952;p62"/>
            <p:cNvSpPr/>
            <p:nvPr/>
          </p:nvSpPr>
          <p:spPr>
            <a:xfrm>
              <a:off x="5227374" y="2085977"/>
              <a:ext cx="46868" cy="40180"/>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953;p62"/>
            <p:cNvSpPr/>
            <p:nvPr/>
          </p:nvSpPr>
          <p:spPr>
            <a:xfrm>
              <a:off x="5227374" y="2143394"/>
              <a:ext cx="46868" cy="40143"/>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954;p62"/>
            <p:cNvSpPr/>
            <p:nvPr/>
          </p:nvSpPr>
          <p:spPr>
            <a:xfrm>
              <a:off x="5227374" y="2200660"/>
              <a:ext cx="46868" cy="40275"/>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955;p62"/>
            <p:cNvSpPr/>
            <p:nvPr/>
          </p:nvSpPr>
          <p:spPr>
            <a:xfrm>
              <a:off x="5227374" y="2258095"/>
              <a:ext cx="46868" cy="40275"/>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956;p62"/>
            <p:cNvSpPr/>
            <p:nvPr/>
          </p:nvSpPr>
          <p:spPr>
            <a:xfrm>
              <a:off x="5227374" y="2315531"/>
              <a:ext cx="46868" cy="40180"/>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957;p62"/>
            <p:cNvSpPr/>
            <p:nvPr/>
          </p:nvSpPr>
          <p:spPr>
            <a:xfrm>
              <a:off x="5227374" y="2372948"/>
              <a:ext cx="46868" cy="40199"/>
            </a:xfrm>
            <a:custGeom>
              <a:avLst/>
              <a:gdLst/>
              <a:ahLst/>
              <a:cxnLst/>
              <a:rect l="l" t="t" r="r" b="b"/>
              <a:pathLst>
                <a:path w="2488" h="2134" extrusionOk="0">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958;p62"/>
            <p:cNvSpPr/>
            <p:nvPr/>
          </p:nvSpPr>
          <p:spPr>
            <a:xfrm>
              <a:off x="5227374" y="2430383"/>
              <a:ext cx="46981" cy="40256"/>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959;p62"/>
            <p:cNvSpPr/>
            <p:nvPr/>
          </p:nvSpPr>
          <p:spPr>
            <a:xfrm>
              <a:off x="5227374" y="2487800"/>
              <a:ext cx="46868" cy="40275"/>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960;p62"/>
            <p:cNvSpPr/>
            <p:nvPr/>
          </p:nvSpPr>
          <p:spPr>
            <a:xfrm>
              <a:off x="5227374" y="2545235"/>
              <a:ext cx="46868" cy="40199"/>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961;p62"/>
            <p:cNvSpPr/>
            <p:nvPr/>
          </p:nvSpPr>
          <p:spPr>
            <a:xfrm>
              <a:off x="5284640" y="2545235"/>
              <a:ext cx="47037" cy="40199"/>
            </a:xfrm>
            <a:custGeom>
              <a:avLst/>
              <a:gdLst/>
              <a:ahLst/>
              <a:cxnLst/>
              <a:rect l="l" t="t" r="r" b="b"/>
              <a:pathLst>
                <a:path w="2497" h="2134"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962;p62"/>
            <p:cNvSpPr/>
            <p:nvPr/>
          </p:nvSpPr>
          <p:spPr>
            <a:xfrm>
              <a:off x="5284640" y="2602652"/>
              <a:ext cx="47037" cy="40162"/>
            </a:xfrm>
            <a:custGeom>
              <a:avLst/>
              <a:gdLst/>
              <a:ahLst/>
              <a:cxnLst/>
              <a:rect l="l" t="t" r="r" b="b"/>
              <a:pathLst>
                <a:path w="2497" h="2132" extrusionOk="0">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963;p62"/>
            <p:cNvSpPr/>
            <p:nvPr/>
          </p:nvSpPr>
          <p:spPr>
            <a:xfrm>
              <a:off x="5342075" y="1856423"/>
              <a:ext cx="47018" cy="40180"/>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964;p62"/>
            <p:cNvSpPr/>
            <p:nvPr/>
          </p:nvSpPr>
          <p:spPr>
            <a:xfrm>
              <a:off x="5342075" y="1913840"/>
              <a:ext cx="47018" cy="40124"/>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965;p62"/>
            <p:cNvSpPr/>
            <p:nvPr/>
          </p:nvSpPr>
          <p:spPr>
            <a:xfrm>
              <a:off x="5342075" y="1971106"/>
              <a:ext cx="47018" cy="40275"/>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966;p62"/>
            <p:cNvSpPr/>
            <p:nvPr/>
          </p:nvSpPr>
          <p:spPr>
            <a:xfrm>
              <a:off x="5342075" y="2028542"/>
              <a:ext cx="47018" cy="40199"/>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967;p62"/>
            <p:cNvSpPr/>
            <p:nvPr/>
          </p:nvSpPr>
          <p:spPr>
            <a:xfrm>
              <a:off x="5342075" y="2085977"/>
              <a:ext cx="47018" cy="40180"/>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968;p62"/>
            <p:cNvSpPr/>
            <p:nvPr/>
          </p:nvSpPr>
          <p:spPr>
            <a:xfrm>
              <a:off x="5342075" y="2143394"/>
              <a:ext cx="47018" cy="40143"/>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969;p62"/>
            <p:cNvSpPr/>
            <p:nvPr/>
          </p:nvSpPr>
          <p:spPr>
            <a:xfrm>
              <a:off x="5342075" y="2200660"/>
              <a:ext cx="47018" cy="40275"/>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970;p62"/>
            <p:cNvSpPr/>
            <p:nvPr/>
          </p:nvSpPr>
          <p:spPr>
            <a:xfrm>
              <a:off x="5342075" y="2258095"/>
              <a:ext cx="47018" cy="40275"/>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971;p62"/>
            <p:cNvSpPr/>
            <p:nvPr/>
          </p:nvSpPr>
          <p:spPr>
            <a:xfrm>
              <a:off x="5342075" y="2315531"/>
              <a:ext cx="47018" cy="40180"/>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972;p62"/>
            <p:cNvSpPr/>
            <p:nvPr/>
          </p:nvSpPr>
          <p:spPr>
            <a:xfrm>
              <a:off x="5342075" y="2372948"/>
              <a:ext cx="47018" cy="40199"/>
            </a:xfrm>
            <a:custGeom>
              <a:avLst/>
              <a:gdLst/>
              <a:ahLst/>
              <a:cxnLst/>
              <a:rect l="l" t="t" r="r" b="b"/>
              <a:pathLst>
                <a:path w="2496" h="2134" extrusionOk="0">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973;p62"/>
            <p:cNvSpPr/>
            <p:nvPr/>
          </p:nvSpPr>
          <p:spPr>
            <a:xfrm>
              <a:off x="5342075" y="2430383"/>
              <a:ext cx="47131" cy="40256"/>
            </a:xfrm>
            <a:custGeom>
              <a:avLst/>
              <a:gdLst/>
              <a:ahLst/>
              <a:cxnLst/>
              <a:rect l="l" t="t" r="r" b="b"/>
              <a:pathLst>
                <a:path w="2502"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974;p62"/>
            <p:cNvSpPr/>
            <p:nvPr/>
          </p:nvSpPr>
          <p:spPr>
            <a:xfrm>
              <a:off x="5342075" y="2487800"/>
              <a:ext cx="47018" cy="40275"/>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975;p62"/>
            <p:cNvSpPr/>
            <p:nvPr/>
          </p:nvSpPr>
          <p:spPr>
            <a:xfrm>
              <a:off x="5342075" y="2545235"/>
              <a:ext cx="47018" cy="40199"/>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976;p62"/>
            <p:cNvSpPr/>
            <p:nvPr/>
          </p:nvSpPr>
          <p:spPr>
            <a:xfrm>
              <a:off x="5342075" y="2602652"/>
              <a:ext cx="47018" cy="40162"/>
            </a:xfrm>
            <a:custGeom>
              <a:avLst/>
              <a:gdLst/>
              <a:ahLst/>
              <a:cxnLst/>
              <a:rect l="l" t="t" r="r" b="b"/>
              <a:pathLst>
                <a:path w="2496"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977;p62"/>
            <p:cNvSpPr/>
            <p:nvPr/>
          </p:nvSpPr>
          <p:spPr>
            <a:xfrm>
              <a:off x="5399492" y="1856423"/>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978;p62"/>
            <p:cNvSpPr/>
            <p:nvPr/>
          </p:nvSpPr>
          <p:spPr>
            <a:xfrm>
              <a:off x="5399492" y="1913840"/>
              <a:ext cx="46887" cy="40124"/>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979;p62"/>
            <p:cNvSpPr/>
            <p:nvPr/>
          </p:nvSpPr>
          <p:spPr>
            <a:xfrm>
              <a:off x="5399492" y="1971106"/>
              <a:ext cx="46887" cy="40275"/>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980;p62"/>
            <p:cNvSpPr/>
            <p:nvPr/>
          </p:nvSpPr>
          <p:spPr>
            <a:xfrm>
              <a:off x="5399492" y="2028542"/>
              <a:ext cx="46887" cy="40199"/>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981;p62"/>
            <p:cNvSpPr/>
            <p:nvPr/>
          </p:nvSpPr>
          <p:spPr>
            <a:xfrm>
              <a:off x="5399492" y="2085977"/>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982;p62"/>
            <p:cNvSpPr/>
            <p:nvPr/>
          </p:nvSpPr>
          <p:spPr>
            <a:xfrm>
              <a:off x="5399492" y="2143394"/>
              <a:ext cx="46887" cy="40199"/>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983;p62"/>
            <p:cNvSpPr/>
            <p:nvPr/>
          </p:nvSpPr>
          <p:spPr>
            <a:xfrm>
              <a:off x="5399492" y="2200660"/>
              <a:ext cx="46887" cy="40275"/>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984;p62"/>
            <p:cNvSpPr/>
            <p:nvPr/>
          </p:nvSpPr>
          <p:spPr>
            <a:xfrm>
              <a:off x="5399492" y="2258095"/>
              <a:ext cx="46887" cy="40275"/>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985;p62"/>
            <p:cNvSpPr/>
            <p:nvPr/>
          </p:nvSpPr>
          <p:spPr>
            <a:xfrm>
              <a:off x="5399492" y="2315531"/>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986;p62"/>
            <p:cNvSpPr/>
            <p:nvPr/>
          </p:nvSpPr>
          <p:spPr>
            <a:xfrm>
              <a:off x="5399492" y="2372948"/>
              <a:ext cx="46887" cy="40199"/>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987;p62"/>
            <p:cNvSpPr/>
            <p:nvPr/>
          </p:nvSpPr>
          <p:spPr>
            <a:xfrm>
              <a:off x="5399492" y="2430383"/>
              <a:ext cx="47000" cy="40256"/>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988;p62"/>
            <p:cNvSpPr/>
            <p:nvPr/>
          </p:nvSpPr>
          <p:spPr>
            <a:xfrm>
              <a:off x="5399492" y="2487800"/>
              <a:ext cx="46887" cy="40275"/>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989;p62"/>
            <p:cNvSpPr/>
            <p:nvPr/>
          </p:nvSpPr>
          <p:spPr>
            <a:xfrm>
              <a:off x="5399492" y="2545235"/>
              <a:ext cx="46887" cy="40199"/>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990;p62"/>
            <p:cNvSpPr/>
            <p:nvPr/>
          </p:nvSpPr>
          <p:spPr>
            <a:xfrm>
              <a:off x="5399492" y="2602652"/>
              <a:ext cx="46887" cy="40162"/>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991;p62"/>
            <p:cNvSpPr/>
            <p:nvPr/>
          </p:nvSpPr>
          <p:spPr>
            <a:xfrm>
              <a:off x="5399492" y="2659937"/>
              <a:ext cx="46887" cy="40256"/>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992;p62"/>
            <p:cNvSpPr/>
            <p:nvPr/>
          </p:nvSpPr>
          <p:spPr>
            <a:xfrm>
              <a:off x="5456928" y="1913840"/>
              <a:ext cx="46868" cy="40124"/>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993;p62"/>
            <p:cNvSpPr/>
            <p:nvPr/>
          </p:nvSpPr>
          <p:spPr>
            <a:xfrm>
              <a:off x="5456928" y="1971106"/>
              <a:ext cx="46868" cy="40275"/>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994;p62"/>
            <p:cNvSpPr/>
            <p:nvPr/>
          </p:nvSpPr>
          <p:spPr>
            <a:xfrm>
              <a:off x="5456928" y="2028542"/>
              <a:ext cx="46868" cy="40199"/>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995;p62"/>
            <p:cNvSpPr/>
            <p:nvPr/>
          </p:nvSpPr>
          <p:spPr>
            <a:xfrm>
              <a:off x="5456928" y="2085977"/>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996;p62"/>
            <p:cNvSpPr/>
            <p:nvPr/>
          </p:nvSpPr>
          <p:spPr>
            <a:xfrm>
              <a:off x="5456928" y="2143394"/>
              <a:ext cx="46868" cy="40143"/>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997;p62"/>
            <p:cNvSpPr/>
            <p:nvPr/>
          </p:nvSpPr>
          <p:spPr>
            <a:xfrm>
              <a:off x="5456928" y="2200660"/>
              <a:ext cx="46868" cy="40275"/>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998;p62"/>
            <p:cNvSpPr/>
            <p:nvPr/>
          </p:nvSpPr>
          <p:spPr>
            <a:xfrm>
              <a:off x="5456928" y="2258095"/>
              <a:ext cx="46868" cy="40275"/>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999;p62"/>
            <p:cNvSpPr/>
            <p:nvPr/>
          </p:nvSpPr>
          <p:spPr>
            <a:xfrm>
              <a:off x="5456928" y="2315531"/>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2000;p62"/>
            <p:cNvSpPr/>
            <p:nvPr/>
          </p:nvSpPr>
          <p:spPr>
            <a:xfrm>
              <a:off x="5456928" y="2372948"/>
              <a:ext cx="46868" cy="40199"/>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2001;p62"/>
            <p:cNvSpPr/>
            <p:nvPr/>
          </p:nvSpPr>
          <p:spPr>
            <a:xfrm>
              <a:off x="5456928" y="2430383"/>
              <a:ext cx="46981" cy="40256"/>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2002;p62"/>
            <p:cNvSpPr/>
            <p:nvPr/>
          </p:nvSpPr>
          <p:spPr>
            <a:xfrm>
              <a:off x="5456928" y="2487800"/>
              <a:ext cx="46868" cy="40275"/>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2003;p62"/>
            <p:cNvSpPr/>
            <p:nvPr/>
          </p:nvSpPr>
          <p:spPr>
            <a:xfrm>
              <a:off x="5456928" y="2545235"/>
              <a:ext cx="46868" cy="40199"/>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2004;p62"/>
            <p:cNvSpPr/>
            <p:nvPr/>
          </p:nvSpPr>
          <p:spPr>
            <a:xfrm>
              <a:off x="5456928" y="2602652"/>
              <a:ext cx="46868" cy="40162"/>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2005;p62"/>
            <p:cNvSpPr/>
            <p:nvPr/>
          </p:nvSpPr>
          <p:spPr>
            <a:xfrm>
              <a:off x="5456928" y="2659937"/>
              <a:ext cx="46868" cy="40256"/>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2006;p62"/>
            <p:cNvSpPr/>
            <p:nvPr/>
          </p:nvSpPr>
          <p:spPr>
            <a:xfrm>
              <a:off x="5514344" y="1913840"/>
              <a:ext cx="46887" cy="40124"/>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2007;p62"/>
            <p:cNvSpPr/>
            <p:nvPr/>
          </p:nvSpPr>
          <p:spPr>
            <a:xfrm>
              <a:off x="5514344" y="1971106"/>
              <a:ext cx="46887" cy="40275"/>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2008;p62"/>
            <p:cNvSpPr/>
            <p:nvPr/>
          </p:nvSpPr>
          <p:spPr>
            <a:xfrm>
              <a:off x="5514344" y="2028542"/>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2009;p62"/>
            <p:cNvSpPr/>
            <p:nvPr/>
          </p:nvSpPr>
          <p:spPr>
            <a:xfrm>
              <a:off x="5514344" y="2085977"/>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2010;p62"/>
            <p:cNvSpPr/>
            <p:nvPr/>
          </p:nvSpPr>
          <p:spPr>
            <a:xfrm>
              <a:off x="5514344" y="2143394"/>
              <a:ext cx="46887" cy="40143"/>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2011;p62"/>
            <p:cNvSpPr/>
            <p:nvPr/>
          </p:nvSpPr>
          <p:spPr>
            <a:xfrm>
              <a:off x="5514344" y="2200660"/>
              <a:ext cx="46887" cy="40275"/>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2012;p62"/>
            <p:cNvSpPr/>
            <p:nvPr/>
          </p:nvSpPr>
          <p:spPr>
            <a:xfrm>
              <a:off x="5514344" y="2258095"/>
              <a:ext cx="46887" cy="40275"/>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2013;p62"/>
            <p:cNvSpPr/>
            <p:nvPr/>
          </p:nvSpPr>
          <p:spPr>
            <a:xfrm>
              <a:off x="5514344" y="2315531"/>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2014;p62"/>
            <p:cNvSpPr/>
            <p:nvPr/>
          </p:nvSpPr>
          <p:spPr>
            <a:xfrm>
              <a:off x="5514344" y="2372948"/>
              <a:ext cx="46887" cy="40199"/>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2015;p62"/>
            <p:cNvSpPr/>
            <p:nvPr/>
          </p:nvSpPr>
          <p:spPr>
            <a:xfrm>
              <a:off x="5514344" y="2430383"/>
              <a:ext cx="47000" cy="40256"/>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2016;p62"/>
            <p:cNvSpPr/>
            <p:nvPr/>
          </p:nvSpPr>
          <p:spPr>
            <a:xfrm>
              <a:off x="5514344" y="2487800"/>
              <a:ext cx="46887" cy="40275"/>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2017;p62"/>
            <p:cNvSpPr/>
            <p:nvPr/>
          </p:nvSpPr>
          <p:spPr>
            <a:xfrm>
              <a:off x="5514344" y="2545235"/>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2018;p62"/>
            <p:cNvSpPr/>
            <p:nvPr/>
          </p:nvSpPr>
          <p:spPr>
            <a:xfrm>
              <a:off x="5514344" y="2602652"/>
              <a:ext cx="46887" cy="40162"/>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2019;p62"/>
            <p:cNvSpPr/>
            <p:nvPr/>
          </p:nvSpPr>
          <p:spPr>
            <a:xfrm>
              <a:off x="5514344" y="2659937"/>
              <a:ext cx="46887" cy="40256"/>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2020;p62"/>
            <p:cNvSpPr/>
            <p:nvPr/>
          </p:nvSpPr>
          <p:spPr>
            <a:xfrm>
              <a:off x="5571629" y="2659937"/>
              <a:ext cx="47018" cy="40256"/>
            </a:xfrm>
            <a:custGeom>
              <a:avLst/>
              <a:gdLst/>
              <a:ahLst/>
              <a:cxnLst/>
              <a:rect l="l" t="t" r="r" b="b"/>
              <a:pathLst>
                <a:path w="2496" h="2137" extrusionOk="0">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2021;p62"/>
            <p:cNvSpPr/>
            <p:nvPr/>
          </p:nvSpPr>
          <p:spPr>
            <a:xfrm>
              <a:off x="5571629" y="2717354"/>
              <a:ext cx="47018" cy="40275"/>
            </a:xfrm>
            <a:custGeom>
              <a:avLst/>
              <a:gdLst/>
              <a:ahLst/>
              <a:cxnLst/>
              <a:rect l="l" t="t" r="r" b="b"/>
              <a:pathLst>
                <a:path w="2496" h="2138" extrusionOk="0">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2022;p62"/>
            <p:cNvSpPr/>
            <p:nvPr/>
          </p:nvSpPr>
          <p:spPr>
            <a:xfrm>
              <a:off x="5629046" y="1798988"/>
              <a:ext cx="46887" cy="40199"/>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2023;p62"/>
            <p:cNvSpPr/>
            <p:nvPr/>
          </p:nvSpPr>
          <p:spPr>
            <a:xfrm>
              <a:off x="5629046" y="1856423"/>
              <a:ext cx="46887" cy="40180"/>
            </a:xfrm>
            <a:custGeom>
              <a:avLst/>
              <a:gdLst/>
              <a:ahLst/>
              <a:cxnLst/>
              <a:rect l="l" t="t" r="r" b="b"/>
              <a:pathLst>
                <a:path w="2489" h="2133" extrusionOk="0">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2024;p62"/>
            <p:cNvSpPr/>
            <p:nvPr/>
          </p:nvSpPr>
          <p:spPr>
            <a:xfrm>
              <a:off x="5629046" y="1913840"/>
              <a:ext cx="46887" cy="40162"/>
            </a:xfrm>
            <a:custGeom>
              <a:avLst/>
              <a:gdLst/>
              <a:ahLst/>
              <a:cxnLst/>
              <a:rect l="l" t="t" r="r" b="b"/>
              <a:pathLst>
                <a:path w="2489" h="2132" extrusionOk="0">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2025;p62"/>
            <p:cNvSpPr/>
            <p:nvPr/>
          </p:nvSpPr>
          <p:spPr>
            <a:xfrm>
              <a:off x="5629046" y="1971106"/>
              <a:ext cx="46887" cy="40275"/>
            </a:xfrm>
            <a:custGeom>
              <a:avLst/>
              <a:gdLst/>
              <a:ahLst/>
              <a:cxnLst/>
              <a:rect l="l" t="t" r="r" b="b"/>
              <a:pathLst>
                <a:path w="2489" h="2138" extrusionOk="0">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2026;p62"/>
            <p:cNvSpPr/>
            <p:nvPr/>
          </p:nvSpPr>
          <p:spPr>
            <a:xfrm>
              <a:off x="5629046" y="2028542"/>
              <a:ext cx="46887" cy="40199"/>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2027;p62"/>
            <p:cNvSpPr/>
            <p:nvPr/>
          </p:nvSpPr>
          <p:spPr>
            <a:xfrm>
              <a:off x="5629046" y="2085977"/>
              <a:ext cx="46887" cy="40180"/>
            </a:xfrm>
            <a:custGeom>
              <a:avLst/>
              <a:gdLst/>
              <a:ahLst/>
              <a:cxnLst/>
              <a:rect l="l" t="t" r="r" b="b"/>
              <a:pathLst>
                <a:path w="2489" h="2133"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2028;p62"/>
            <p:cNvSpPr/>
            <p:nvPr/>
          </p:nvSpPr>
          <p:spPr>
            <a:xfrm>
              <a:off x="5629046" y="2143394"/>
              <a:ext cx="46887" cy="40162"/>
            </a:xfrm>
            <a:custGeom>
              <a:avLst/>
              <a:gdLst/>
              <a:ahLst/>
              <a:cxnLst/>
              <a:rect l="l" t="t" r="r" b="b"/>
              <a:pathLst>
                <a:path w="2489" h="2132" extrusionOk="0">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2029;p62"/>
            <p:cNvSpPr/>
            <p:nvPr/>
          </p:nvSpPr>
          <p:spPr>
            <a:xfrm>
              <a:off x="5629046" y="2200660"/>
              <a:ext cx="46887" cy="40275"/>
            </a:xfrm>
            <a:custGeom>
              <a:avLst/>
              <a:gdLst/>
              <a:ahLst/>
              <a:cxnLst/>
              <a:rect l="l" t="t" r="r" b="b"/>
              <a:pathLst>
                <a:path w="2489" h="2138" extrusionOk="0">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2030;p62"/>
            <p:cNvSpPr/>
            <p:nvPr/>
          </p:nvSpPr>
          <p:spPr>
            <a:xfrm>
              <a:off x="5629046" y="2258095"/>
              <a:ext cx="46887" cy="40199"/>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2031;p62"/>
            <p:cNvSpPr/>
            <p:nvPr/>
          </p:nvSpPr>
          <p:spPr>
            <a:xfrm>
              <a:off x="5629046" y="2315531"/>
              <a:ext cx="46887" cy="40180"/>
            </a:xfrm>
            <a:custGeom>
              <a:avLst/>
              <a:gdLst/>
              <a:ahLst/>
              <a:cxnLst/>
              <a:rect l="l" t="t" r="r" b="b"/>
              <a:pathLst>
                <a:path w="2489" h="2133" extrusionOk="0">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2032;p62"/>
            <p:cNvSpPr/>
            <p:nvPr/>
          </p:nvSpPr>
          <p:spPr>
            <a:xfrm>
              <a:off x="5629046" y="2372948"/>
              <a:ext cx="46887" cy="40199"/>
            </a:xfrm>
            <a:custGeom>
              <a:avLst/>
              <a:gdLst/>
              <a:ahLst/>
              <a:cxnLst/>
              <a:rect l="l" t="t" r="r" b="b"/>
              <a:pathLst>
                <a:path w="2489" h="2134" extrusionOk="0">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2033;p62"/>
            <p:cNvSpPr/>
            <p:nvPr/>
          </p:nvSpPr>
          <p:spPr>
            <a:xfrm>
              <a:off x="5629046" y="2430383"/>
              <a:ext cx="47037" cy="40256"/>
            </a:xfrm>
            <a:custGeom>
              <a:avLst/>
              <a:gdLst/>
              <a:ahLst/>
              <a:cxnLst/>
              <a:rect l="l" t="t" r="r" b="b"/>
              <a:pathLst>
                <a:path w="2497" h="2137" extrusionOk="0">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2034;p62"/>
            <p:cNvSpPr/>
            <p:nvPr/>
          </p:nvSpPr>
          <p:spPr>
            <a:xfrm>
              <a:off x="5629046" y="2487800"/>
              <a:ext cx="46887" cy="40199"/>
            </a:xfrm>
            <a:custGeom>
              <a:avLst/>
              <a:gdLst/>
              <a:ahLst/>
              <a:cxnLst/>
              <a:rect l="l" t="t" r="r" b="b"/>
              <a:pathLst>
                <a:path w="2489" h="2134" extrusionOk="0">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2035;p62"/>
            <p:cNvSpPr/>
            <p:nvPr/>
          </p:nvSpPr>
          <p:spPr>
            <a:xfrm>
              <a:off x="5629046" y="2545235"/>
              <a:ext cx="46887" cy="40199"/>
            </a:xfrm>
            <a:custGeom>
              <a:avLst/>
              <a:gdLst/>
              <a:ahLst/>
              <a:cxnLst/>
              <a:rect l="l" t="t" r="r" b="b"/>
              <a:pathLst>
                <a:path w="2489" h="2134"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2036;p62"/>
            <p:cNvSpPr/>
            <p:nvPr/>
          </p:nvSpPr>
          <p:spPr>
            <a:xfrm>
              <a:off x="5629046" y="2602652"/>
              <a:ext cx="47037" cy="40162"/>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2037;p62"/>
            <p:cNvSpPr/>
            <p:nvPr/>
          </p:nvSpPr>
          <p:spPr>
            <a:xfrm>
              <a:off x="5629046" y="2659937"/>
              <a:ext cx="46887" cy="40256"/>
            </a:xfrm>
            <a:custGeom>
              <a:avLst/>
              <a:gdLst/>
              <a:ahLst/>
              <a:cxnLst/>
              <a:rect l="l" t="t" r="r" b="b"/>
              <a:pathLst>
                <a:path w="2489" h="2137" extrusionOk="0">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2038;p62"/>
            <p:cNvSpPr/>
            <p:nvPr/>
          </p:nvSpPr>
          <p:spPr>
            <a:xfrm>
              <a:off x="5629046" y="2774789"/>
              <a:ext cx="46887" cy="40199"/>
            </a:xfrm>
            <a:custGeom>
              <a:avLst/>
              <a:gdLst/>
              <a:ahLst/>
              <a:cxnLst/>
              <a:rect l="l" t="t" r="r" b="b"/>
              <a:pathLst>
                <a:path w="2489" h="2134" extrusionOk="0">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2039;p62"/>
            <p:cNvSpPr/>
            <p:nvPr/>
          </p:nvSpPr>
          <p:spPr>
            <a:xfrm>
              <a:off x="5629046" y="2717354"/>
              <a:ext cx="47037" cy="40275"/>
            </a:xfrm>
            <a:custGeom>
              <a:avLst/>
              <a:gdLst/>
              <a:ahLst/>
              <a:cxnLst/>
              <a:rect l="l" t="t" r="r" b="b"/>
              <a:pathLst>
                <a:path w="2497" h="2138" extrusionOk="0">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2040;p62"/>
            <p:cNvSpPr/>
            <p:nvPr/>
          </p:nvSpPr>
          <p:spPr>
            <a:xfrm>
              <a:off x="5686481" y="1741552"/>
              <a:ext cx="46868" cy="40199"/>
            </a:xfrm>
            <a:custGeom>
              <a:avLst/>
              <a:gdLst/>
              <a:ahLst/>
              <a:cxnLst/>
              <a:rect l="l" t="t" r="r" b="b"/>
              <a:pathLst>
                <a:path w="2488" h="2134" extrusionOk="0">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2041;p62"/>
            <p:cNvSpPr/>
            <p:nvPr/>
          </p:nvSpPr>
          <p:spPr>
            <a:xfrm>
              <a:off x="5686481" y="1798988"/>
              <a:ext cx="46868" cy="40199"/>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2042;p62"/>
            <p:cNvSpPr/>
            <p:nvPr/>
          </p:nvSpPr>
          <p:spPr>
            <a:xfrm>
              <a:off x="5686481" y="1856423"/>
              <a:ext cx="46868" cy="40180"/>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2043;p62"/>
            <p:cNvSpPr/>
            <p:nvPr/>
          </p:nvSpPr>
          <p:spPr>
            <a:xfrm>
              <a:off x="5686481" y="1913840"/>
              <a:ext cx="46868" cy="40162"/>
            </a:xfrm>
            <a:custGeom>
              <a:avLst/>
              <a:gdLst/>
              <a:ahLst/>
              <a:cxnLst/>
              <a:rect l="l" t="t" r="r" b="b"/>
              <a:pathLst>
                <a:path w="2488" h="2132" extrusionOk="0">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2044;p62"/>
            <p:cNvSpPr/>
            <p:nvPr/>
          </p:nvSpPr>
          <p:spPr>
            <a:xfrm>
              <a:off x="5686481" y="1971106"/>
              <a:ext cx="46868" cy="40275"/>
            </a:xfrm>
            <a:custGeom>
              <a:avLst/>
              <a:gdLst/>
              <a:ahLst/>
              <a:cxnLst/>
              <a:rect l="l" t="t" r="r" b="b"/>
              <a:pathLst>
                <a:path w="2488" h="2138" extrusionOk="0">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2045;p62"/>
            <p:cNvSpPr/>
            <p:nvPr/>
          </p:nvSpPr>
          <p:spPr>
            <a:xfrm>
              <a:off x="5686481" y="2028542"/>
              <a:ext cx="46868" cy="40199"/>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2046;p62"/>
            <p:cNvSpPr/>
            <p:nvPr/>
          </p:nvSpPr>
          <p:spPr>
            <a:xfrm>
              <a:off x="5686481" y="2085977"/>
              <a:ext cx="46868" cy="40180"/>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2047;p62"/>
            <p:cNvSpPr/>
            <p:nvPr/>
          </p:nvSpPr>
          <p:spPr>
            <a:xfrm>
              <a:off x="5686481" y="2143394"/>
              <a:ext cx="46868" cy="40162"/>
            </a:xfrm>
            <a:custGeom>
              <a:avLst/>
              <a:gdLst/>
              <a:ahLst/>
              <a:cxnLst/>
              <a:rect l="l" t="t" r="r" b="b"/>
              <a:pathLst>
                <a:path w="2488" h="2132" extrusionOk="0">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2048;p62"/>
            <p:cNvSpPr/>
            <p:nvPr/>
          </p:nvSpPr>
          <p:spPr>
            <a:xfrm>
              <a:off x="5686481" y="2200660"/>
              <a:ext cx="46868" cy="40275"/>
            </a:xfrm>
            <a:custGeom>
              <a:avLst/>
              <a:gdLst/>
              <a:ahLst/>
              <a:cxnLst/>
              <a:rect l="l" t="t" r="r" b="b"/>
              <a:pathLst>
                <a:path w="2488" h="2138" extrusionOk="0">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2049;p62"/>
            <p:cNvSpPr/>
            <p:nvPr/>
          </p:nvSpPr>
          <p:spPr>
            <a:xfrm>
              <a:off x="5686481" y="2258095"/>
              <a:ext cx="46868" cy="40199"/>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2050;p62"/>
            <p:cNvSpPr/>
            <p:nvPr/>
          </p:nvSpPr>
          <p:spPr>
            <a:xfrm>
              <a:off x="5686481" y="2315531"/>
              <a:ext cx="46868" cy="40180"/>
            </a:xfrm>
            <a:custGeom>
              <a:avLst/>
              <a:gdLst/>
              <a:ahLst/>
              <a:cxnLst/>
              <a:rect l="l" t="t" r="r" b="b"/>
              <a:pathLst>
                <a:path w="2488" h="2133" extrusionOk="0">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2051;p62"/>
            <p:cNvSpPr/>
            <p:nvPr/>
          </p:nvSpPr>
          <p:spPr>
            <a:xfrm>
              <a:off x="5686481" y="2372948"/>
              <a:ext cx="46868" cy="40199"/>
            </a:xfrm>
            <a:custGeom>
              <a:avLst/>
              <a:gdLst/>
              <a:ahLst/>
              <a:cxnLst/>
              <a:rect l="l" t="t" r="r" b="b"/>
              <a:pathLst>
                <a:path w="2488" h="2134" extrusionOk="0">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2052;p62"/>
            <p:cNvSpPr/>
            <p:nvPr/>
          </p:nvSpPr>
          <p:spPr>
            <a:xfrm>
              <a:off x="5686481" y="2430383"/>
              <a:ext cx="47018" cy="40256"/>
            </a:xfrm>
            <a:custGeom>
              <a:avLst/>
              <a:gdLst/>
              <a:ahLst/>
              <a:cxnLst/>
              <a:rect l="l" t="t" r="r" b="b"/>
              <a:pathLst>
                <a:path w="2496" h="2137" extrusionOk="0">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2053;p62"/>
            <p:cNvSpPr/>
            <p:nvPr/>
          </p:nvSpPr>
          <p:spPr>
            <a:xfrm>
              <a:off x="5686481" y="2487800"/>
              <a:ext cx="46868" cy="40199"/>
            </a:xfrm>
            <a:custGeom>
              <a:avLst/>
              <a:gdLst/>
              <a:ahLst/>
              <a:cxnLst/>
              <a:rect l="l" t="t" r="r" b="b"/>
              <a:pathLst>
                <a:path w="2488" h="2134" extrusionOk="0">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2054;p62"/>
            <p:cNvSpPr/>
            <p:nvPr/>
          </p:nvSpPr>
          <p:spPr>
            <a:xfrm>
              <a:off x="5686481" y="2545235"/>
              <a:ext cx="46868" cy="40199"/>
            </a:xfrm>
            <a:custGeom>
              <a:avLst/>
              <a:gdLst/>
              <a:ahLst/>
              <a:cxnLst/>
              <a:rect l="l" t="t" r="r" b="b"/>
              <a:pathLst>
                <a:path w="2488" h="2134" extrusionOk="0">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2055;p62"/>
            <p:cNvSpPr/>
            <p:nvPr/>
          </p:nvSpPr>
          <p:spPr>
            <a:xfrm>
              <a:off x="5686481" y="2602652"/>
              <a:ext cx="46868" cy="40199"/>
            </a:xfrm>
            <a:custGeom>
              <a:avLst/>
              <a:gdLst/>
              <a:ahLst/>
              <a:cxnLst/>
              <a:rect l="l" t="t" r="r" b="b"/>
              <a:pathLst>
                <a:path w="2488" h="2134" extrusionOk="0">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2056;p62"/>
            <p:cNvSpPr/>
            <p:nvPr/>
          </p:nvSpPr>
          <p:spPr>
            <a:xfrm>
              <a:off x="5686481" y="2659937"/>
              <a:ext cx="46868" cy="40256"/>
            </a:xfrm>
            <a:custGeom>
              <a:avLst/>
              <a:gdLst/>
              <a:ahLst/>
              <a:cxnLst/>
              <a:rect l="l" t="t" r="r" b="b"/>
              <a:pathLst>
                <a:path w="2488" h="2137" extrusionOk="0">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2057;p62"/>
            <p:cNvSpPr/>
            <p:nvPr/>
          </p:nvSpPr>
          <p:spPr>
            <a:xfrm>
              <a:off x="5686481" y="2717354"/>
              <a:ext cx="46868" cy="40275"/>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2058;p62"/>
            <p:cNvSpPr/>
            <p:nvPr/>
          </p:nvSpPr>
          <p:spPr>
            <a:xfrm>
              <a:off x="5743898" y="1741552"/>
              <a:ext cx="47037" cy="40275"/>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2059;p62"/>
            <p:cNvSpPr/>
            <p:nvPr/>
          </p:nvSpPr>
          <p:spPr>
            <a:xfrm>
              <a:off x="5743898" y="1798988"/>
              <a:ext cx="47037" cy="40199"/>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2060;p62"/>
            <p:cNvSpPr/>
            <p:nvPr/>
          </p:nvSpPr>
          <p:spPr>
            <a:xfrm>
              <a:off x="5743898" y="1856423"/>
              <a:ext cx="47037" cy="40180"/>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2061;p62"/>
            <p:cNvSpPr/>
            <p:nvPr/>
          </p:nvSpPr>
          <p:spPr>
            <a:xfrm>
              <a:off x="5743898" y="1913840"/>
              <a:ext cx="47000" cy="40124"/>
            </a:xfrm>
            <a:custGeom>
              <a:avLst/>
              <a:gdLst/>
              <a:ahLst/>
              <a:cxnLst/>
              <a:rect l="l" t="t" r="r" b="b"/>
              <a:pathLst>
                <a:path w="2495" h="2130" extrusionOk="0">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2062;p62"/>
            <p:cNvSpPr/>
            <p:nvPr/>
          </p:nvSpPr>
          <p:spPr>
            <a:xfrm>
              <a:off x="5743898" y="1971106"/>
              <a:ext cx="47037" cy="40275"/>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2063;p62"/>
            <p:cNvSpPr/>
            <p:nvPr/>
          </p:nvSpPr>
          <p:spPr>
            <a:xfrm>
              <a:off x="5743898" y="2028542"/>
              <a:ext cx="47037" cy="40199"/>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2064;p62"/>
            <p:cNvSpPr/>
            <p:nvPr/>
          </p:nvSpPr>
          <p:spPr>
            <a:xfrm>
              <a:off x="5743898" y="2085977"/>
              <a:ext cx="47037" cy="40180"/>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2065;p62"/>
            <p:cNvSpPr/>
            <p:nvPr/>
          </p:nvSpPr>
          <p:spPr>
            <a:xfrm>
              <a:off x="5743898" y="2143394"/>
              <a:ext cx="47037" cy="40143"/>
            </a:xfrm>
            <a:custGeom>
              <a:avLst/>
              <a:gdLst/>
              <a:ahLst/>
              <a:cxnLst/>
              <a:rect l="l" t="t" r="r" b="b"/>
              <a:pathLst>
                <a:path w="2497" h="2131" extrusionOk="0">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2066;p62"/>
            <p:cNvSpPr/>
            <p:nvPr/>
          </p:nvSpPr>
          <p:spPr>
            <a:xfrm>
              <a:off x="5743898" y="2200660"/>
              <a:ext cx="47037" cy="40275"/>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2067;p62"/>
            <p:cNvSpPr/>
            <p:nvPr/>
          </p:nvSpPr>
          <p:spPr>
            <a:xfrm>
              <a:off x="5743898" y="2258095"/>
              <a:ext cx="47037" cy="40275"/>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2068;p62"/>
            <p:cNvSpPr/>
            <p:nvPr/>
          </p:nvSpPr>
          <p:spPr>
            <a:xfrm>
              <a:off x="5743898" y="2315531"/>
              <a:ext cx="47037" cy="40180"/>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2069;p62"/>
            <p:cNvSpPr/>
            <p:nvPr/>
          </p:nvSpPr>
          <p:spPr>
            <a:xfrm>
              <a:off x="5743898" y="2372948"/>
              <a:ext cx="47037" cy="40199"/>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2070;p62"/>
            <p:cNvSpPr/>
            <p:nvPr/>
          </p:nvSpPr>
          <p:spPr>
            <a:xfrm>
              <a:off x="5743898" y="2430383"/>
              <a:ext cx="47150" cy="40256"/>
            </a:xfrm>
            <a:custGeom>
              <a:avLst/>
              <a:gdLst/>
              <a:ahLst/>
              <a:cxnLst/>
              <a:rect l="l" t="t" r="r" b="b"/>
              <a:pathLst>
                <a:path w="2503" h="2137" extrusionOk="0">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2071;p62"/>
            <p:cNvSpPr/>
            <p:nvPr/>
          </p:nvSpPr>
          <p:spPr>
            <a:xfrm>
              <a:off x="5743898" y="2487800"/>
              <a:ext cx="47037" cy="40275"/>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2072;p62"/>
            <p:cNvSpPr/>
            <p:nvPr/>
          </p:nvSpPr>
          <p:spPr>
            <a:xfrm>
              <a:off x="5743898" y="2602652"/>
              <a:ext cx="47037" cy="40162"/>
            </a:xfrm>
            <a:custGeom>
              <a:avLst/>
              <a:gdLst/>
              <a:ahLst/>
              <a:cxnLst/>
              <a:rect l="l" t="t" r="r" b="b"/>
              <a:pathLst>
                <a:path w="2497" h="2132" extrusionOk="0">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2073;p62"/>
            <p:cNvSpPr/>
            <p:nvPr/>
          </p:nvSpPr>
          <p:spPr>
            <a:xfrm>
              <a:off x="5743898" y="2659937"/>
              <a:ext cx="47037" cy="40256"/>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2074;p62"/>
            <p:cNvSpPr/>
            <p:nvPr/>
          </p:nvSpPr>
          <p:spPr>
            <a:xfrm>
              <a:off x="5743898" y="2717354"/>
              <a:ext cx="47037" cy="40275"/>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2075;p62"/>
            <p:cNvSpPr/>
            <p:nvPr/>
          </p:nvSpPr>
          <p:spPr>
            <a:xfrm>
              <a:off x="5801334" y="1741552"/>
              <a:ext cx="47037" cy="40275"/>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2076;p62"/>
            <p:cNvSpPr/>
            <p:nvPr/>
          </p:nvSpPr>
          <p:spPr>
            <a:xfrm>
              <a:off x="5801334" y="1798988"/>
              <a:ext cx="47037" cy="40199"/>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2077;p62"/>
            <p:cNvSpPr/>
            <p:nvPr/>
          </p:nvSpPr>
          <p:spPr>
            <a:xfrm>
              <a:off x="5801334" y="1856423"/>
              <a:ext cx="47037" cy="40180"/>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2078;p62"/>
            <p:cNvSpPr/>
            <p:nvPr/>
          </p:nvSpPr>
          <p:spPr>
            <a:xfrm>
              <a:off x="5801334" y="1913840"/>
              <a:ext cx="47037" cy="40124"/>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2079;p62"/>
            <p:cNvSpPr/>
            <p:nvPr/>
          </p:nvSpPr>
          <p:spPr>
            <a:xfrm>
              <a:off x="5801334" y="1971106"/>
              <a:ext cx="47037" cy="40275"/>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2080;p62"/>
            <p:cNvSpPr/>
            <p:nvPr/>
          </p:nvSpPr>
          <p:spPr>
            <a:xfrm>
              <a:off x="5801334" y="2028542"/>
              <a:ext cx="47037" cy="40199"/>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2081;p62"/>
            <p:cNvSpPr/>
            <p:nvPr/>
          </p:nvSpPr>
          <p:spPr>
            <a:xfrm>
              <a:off x="5801334" y="2085977"/>
              <a:ext cx="47037" cy="40180"/>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2082;p62"/>
            <p:cNvSpPr/>
            <p:nvPr/>
          </p:nvSpPr>
          <p:spPr>
            <a:xfrm>
              <a:off x="5801334" y="2143394"/>
              <a:ext cx="47037" cy="40143"/>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2083;p62"/>
            <p:cNvSpPr/>
            <p:nvPr/>
          </p:nvSpPr>
          <p:spPr>
            <a:xfrm>
              <a:off x="5801334" y="2200660"/>
              <a:ext cx="47037" cy="40275"/>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2084;p62"/>
            <p:cNvSpPr/>
            <p:nvPr/>
          </p:nvSpPr>
          <p:spPr>
            <a:xfrm>
              <a:off x="5801334" y="2258095"/>
              <a:ext cx="47037" cy="40275"/>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2085;p62"/>
            <p:cNvSpPr/>
            <p:nvPr/>
          </p:nvSpPr>
          <p:spPr>
            <a:xfrm>
              <a:off x="5801334" y="2315531"/>
              <a:ext cx="47037" cy="40180"/>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2086;p62"/>
            <p:cNvSpPr/>
            <p:nvPr/>
          </p:nvSpPr>
          <p:spPr>
            <a:xfrm>
              <a:off x="5801334" y="2372948"/>
              <a:ext cx="47037" cy="40199"/>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2087;p62"/>
            <p:cNvSpPr/>
            <p:nvPr/>
          </p:nvSpPr>
          <p:spPr>
            <a:xfrm>
              <a:off x="5801334" y="2430383"/>
              <a:ext cx="47131" cy="40256"/>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2088;p62"/>
            <p:cNvSpPr/>
            <p:nvPr/>
          </p:nvSpPr>
          <p:spPr>
            <a:xfrm>
              <a:off x="5801334" y="2487800"/>
              <a:ext cx="47037" cy="40275"/>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2089;p62"/>
            <p:cNvSpPr/>
            <p:nvPr/>
          </p:nvSpPr>
          <p:spPr>
            <a:xfrm>
              <a:off x="5801334" y="2602652"/>
              <a:ext cx="47037" cy="40162"/>
            </a:xfrm>
            <a:custGeom>
              <a:avLst/>
              <a:gdLst/>
              <a:ahLst/>
              <a:cxnLst/>
              <a:rect l="l" t="t" r="r" b="b"/>
              <a:pathLst>
                <a:path w="2497" h="2132" extrusionOk="0">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2090;p62"/>
            <p:cNvSpPr/>
            <p:nvPr/>
          </p:nvSpPr>
          <p:spPr>
            <a:xfrm>
              <a:off x="5801334" y="2659937"/>
              <a:ext cx="47037" cy="40256"/>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2091;p62"/>
            <p:cNvSpPr/>
            <p:nvPr/>
          </p:nvSpPr>
          <p:spPr>
            <a:xfrm>
              <a:off x="5801334" y="2717354"/>
              <a:ext cx="47037" cy="40275"/>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2092;p62"/>
            <p:cNvSpPr/>
            <p:nvPr/>
          </p:nvSpPr>
          <p:spPr>
            <a:xfrm>
              <a:off x="5801334" y="2774789"/>
              <a:ext cx="47037" cy="40199"/>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2093;p62"/>
            <p:cNvSpPr/>
            <p:nvPr/>
          </p:nvSpPr>
          <p:spPr>
            <a:xfrm>
              <a:off x="5858750" y="1684136"/>
              <a:ext cx="46887" cy="40275"/>
            </a:xfrm>
            <a:custGeom>
              <a:avLst/>
              <a:gdLst/>
              <a:ahLst/>
              <a:cxnLst/>
              <a:rect l="l" t="t" r="r" b="b"/>
              <a:pathLst>
                <a:path w="2489" h="2138" extrusionOk="0">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2094;p62"/>
            <p:cNvSpPr/>
            <p:nvPr/>
          </p:nvSpPr>
          <p:spPr>
            <a:xfrm>
              <a:off x="5858750" y="1741552"/>
              <a:ext cx="46887" cy="40275"/>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2095;p62"/>
            <p:cNvSpPr/>
            <p:nvPr/>
          </p:nvSpPr>
          <p:spPr>
            <a:xfrm>
              <a:off x="5858750" y="1798988"/>
              <a:ext cx="46887" cy="40199"/>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2096;p62"/>
            <p:cNvSpPr/>
            <p:nvPr/>
          </p:nvSpPr>
          <p:spPr>
            <a:xfrm>
              <a:off x="5858750" y="1856423"/>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2097;p62"/>
            <p:cNvSpPr/>
            <p:nvPr/>
          </p:nvSpPr>
          <p:spPr>
            <a:xfrm>
              <a:off x="5858750" y="1913840"/>
              <a:ext cx="46887" cy="40124"/>
            </a:xfrm>
            <a:custGeom>
              <a:avLst/>
              <a:gdLst/>
              <a:ahLst/>
              <a:cxnLst/>
              <a:rect l="l" t="t" r="r" b="b"/>
              <a:pathLst>
                <a:path w="2489" h="2130" extrusionOk="0">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2098;p62"/>
            <p:cNvSpPr/>
            <p:nvPr/>
          </p:nvSpPr>
          <p:spPr>
            <a:xfrm>
              <a:off x="6490146" y="1798988"/>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2099;p62"/>
            <p:cNvSpPr/>
            <p:nvPr/>
          </p:nvSpPr>
          <p:spPr>
            <a:xfrm>
              <a:off x="6490146" y="1856423"/>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2100;p62"/>
            <p:cNvSpPr/>
            <p:nvPr/>
          </p:nvSpPr>
          <p:spPr>
            <a:xfrm>
              <a:off x="6547412" y="1798988"/>
              <a:ext cx="47037" cy="40199"/>
            </a:xfrm>
            <a:custGeom>
              <a:avLst/>
              <a:gdLst/>
              <a:ahLst/>
              <a:cxnLst/>
              <a:rect l="l" t="t" r="r" b="b"/>
              <a:pathLst>
                <a:path w="2497" h="2134" extrusionOk="0">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2101;p62"/>
            <p:cNvSpPr/>
            <p:nvPr/>
          </p:nvSpPr>
          <p:spPr>
            <a:xfrm>
              <a:off x="6547412" y="1856423"/>
              <a:ext cx="47037" cy="40180"/>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2102;p62"/>
            <p:cNvSpPr/>
            <p:nvPr/>
          </p:nvSpPr>
          <p:spPr>
            <a:xfrm>
              <a:off x="6604847" y="1741552"/>
              <a:ext cx="47037" cy="40275"/>
            </a:xfrm>
            <a:custGeom>
              <a:avLst/>
              <a:gdLst/>
              <a:ahLst/>
              <a:cxnLst/>
              <a:rect l="l" t="t" r="r" b="b"/>
              <a:pathLst>
                <a:path w="2497" h="2138" extrusionOk="0">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2103;p62"/>
            <p:cNvSpPr/>
            <p:nvPr/>
          </p:nvSpPr>
          <p:spPr>
            <a:xfrm>
              <a:off x="6604847" y="1798988"/>
              <a:ext cx="47037" cy="40199"/>
            </a:xfrm>
            <a:custGeom>
              <a:avLst/>
              <a:gdLst/>
              <a:ahLst/>
              <a:cxnLst/>
              <a:rect l="l" t="t" r="r" b="b"/>
              <a:pathLst>
                <a:path w="2497" h="2134" extrusionOk="0">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2104;p62"/>
            <p:cNvSpPr/>
            <p:nvPr/>
          </p:nvSpPr>
          <p:spPr>
            <a:xfrm>
              <a:off x="6604847" y="1856423"/>
              <a:ext cx="47037" cy="40180"/>
            </a:xfrm>
            <a:custGeom>
              <a:avLst/>
              <a:gdLst/>
              <a:ahLst/>
              <a:cxnLst/>
              <a:rect l="l" t="t" r="r" b="b"/>
              <a:pathLst>
                <a:path w="2497" h="2133"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2105;p62"/>
            <p:cNvSpPr/>
            <p:nvPr/>
          </p:nvSpPr>
          <p:spPr>
            <a:xfrm>
              <a:off x="6662283" y="1798988"/>
              <a:ext cx="46868" cy="40199"/>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2106;p62"/>
            <p:cNvSpPr/>
            <p:nvPr/>
          </p:nvSpPr>
          <p:spPr>
            <a:xfrm>
              <a:off x="6662283" y="1856423"/>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2107;p62"/>
            <p:cNvSpPr/>
            <p:nvPr/>
          </p:nvSpPr>
          <p:spPr>
            <a:xfrm>
              <a:off x="6719699" y="1798988"/>
              <a:ext cx="46887" cy="40199"/>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2108;p62"/>
            <p:cNvSpPr/>
            <p:nvPr/>
          </p:nvSpPr>
          <p:spPr>
            <a:xfrm>
              <a:off x="7064106" y="1856423"/>
              <a:ext cx="47037" cy="40180"/>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2109;p62"/>
            <p:cNvSpPr/>
            <p:nvPr/>
          </p:nvSpPr>
          <p:spPr>
            <a:xfrm>
              <a:off x="6777135" y="1798988"/>
              <a:ext cx="46868" cy="40199"/>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2110;p62"/>
            <p:cNvSpPr/>
            <p:nvPr/>
          </p:nvSpPr>
          <p:spPr>
            <a:xfrm>
              <a:off x="6834401" y="1798988"/>
              <a:ext cx="47037" cy="40199"/>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2111;p62"/>
            <p:cNvSpPr/>
            <p:nvPr/>
          </p:nvSpPr>
          <p:spPr>
            <a:xfrm>
              <a:off x="6891987" y="1798988"/>
              <a:ext cx="46868" cy="40199"/>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2112;p62"/>
            <p:cNvSpPr/>
            <p:nvPr/>
          </p:nvSpPr>
          <p:spPr>
            <a:xfrm>
              <a:off x="7006689" y="1856423"/>
              <a:ext cx="47018" cy="40180"/>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2113;p62"/>
            <p:cNvSpPr/>
            <p:nvPr/>
          </p:nvSpPr>
          <p:spPr>
            <a:xfrm>
              <a:off x="6949404" y="1856423"/>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2114;p62"/>
            <p:cNvSpPr/>
            <p:nvPr/>
          </p:nvSpPr>
          <p:spPr>
            <a:xfrm>
              <a:off x="6891987" y="1856423"/>
              <a:ext cx="46868" cy="40180"/>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2115;p62"/>
            <p:cNvSpPr/>
            <p:nvPr/>
          </p:nvSpPr>
          <p:spPr>
            <a:xfrm>
              <a:off x="6834401" y="1856423"/>
              <a:ext cx="47037" cy="40180"/>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2116;p62"/>
            <p:cNvSpPr/>
            <p:nvPr/>
          </p:nvSpPr>
          <p:spPr>
            <a:xfrm>
              <a:off x="6777135" y="1856423"/>
              <a:ext cx="46868" cy="40180"/>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2117;p62"/>
            <p:cNvSpPr/>
            <p:nvPr/>
          </p:nvSpPr>
          <p:spPr>
            <a:xfrm>
              <a:off x="6719699" y="1856423"/>
              <a:ext cx="46887" cy="40180"/>
            </a:xfrm>
            <a:custGeom>
              <a:avLst/>
              <a:gdLst/>
              <a:ahLst/>
              <a:cxnLst/>
              <a:rect l="l" t="t" r="r" b="b"/>
              <a:pathLst>
                <a:path w="2489" h="2133" extrusionOk="0">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2118;p62"/>
            <p:cNvSpPr/>
            <p:nvPr/>
          </p:nvSpPr>
          <p:spPr>
            <a:xfrm>
              <a:off x="6719699" y="1913840"/>
              <a:ext cx="46887" cy="40124"/>
            </a:xfrm>
            <a:custGeom>
              <a:avLst/>
              <a:gdLst/>
              <a:ahLst/>
              <a:cxnLst/>
              <a:rect l="l" t="t" r="r" b="b"/>
              <a:pathLst>
                <a:path w="2489" h="2130" extrusionOk="0">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2119;p62"/>
            <p:cNvSpPr/>
            <p:nvPr/>
          </p:nvSpPr>
          <p:spPr>
            <a:xfrm>
              <a:off x="6662283" y="1913840"/>
              <a:ext cx="46868" cy="40124"/>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2120;p62"/>
            <p:cNvSpPr/>
            <p:nvPr/>
          </p:nvSpPr>
          <p:spPr>
            <a:xfrm>
              <a:off x="6604847" y="1913840"/>
              <a:ext cx="47037" cy="40124"/>
            </a:xfrm>
            <a:custGeom>
              <a:avLst/>
              <a:gdLst/>
              <a:ahLst/>
              <a:cxnLst/>
              <a:rect l="l" t="t" r="r" b="b"/>
              <a:pathLst>
                <a:path w="2497" h="2130" extrusionOk="0">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2121;p62"/>
            <p:cNvSpPr/>
            <p:nvPr/>
          </p:nvSpPr>
          <p:spPr>
            <a:xfrm>
              <a:off x="6547412" y="1913840"/>
              <a:ext cx="47037" cy="40124"/>
            </a:xfrm>
            <a:custGeom>
              <a:avLst/>
              <a:gdLst/>
              <a:ahLst/>
              <a:cxnLst/>
              <a:rect l="l" t="t" r="r" b="b"/>
              <a:pathLst>
                <a:path w="2497" h="2130" extrusionOk="0">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2122;p62"/>
            <p:cNvSpPr/>
            <p:nvPr/>
          </p:nvSpPr>
          <p:spPr>
            <a:xfrm>
              <a:off x="6490146" y="1913840"/>
              <a:ext cx="46887" cy="40124"/>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2123;p62"/>
            <p:cNvSpPr/>
            <p:nvPr/>
          </p:nvSpPr>
          <p:spPr>
            <a:xfrm>
              <a:off x="6145740" y="2372948"/>
              <a:ext cx="46887" cy="40199"/>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2124;p62"/>
            <p:cNvSpPr/>
            <p:nvPr/>
          </p:nvSpPr>
          <p:spPr>
            <a:xfrm>
              <a:off x="6145740" y="2545235"/>
              <a:ext cx="46887" cy="40199"/>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2125;p62"/>
            <p:cNvSpPr/>
            <p:nvPr/>
          </p:nvSpPr>
          <p:spPr>
            <a:xfrm>
              <a:off x="6203156" y="1798988"/>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2126;p62"/>
            <p:cNvSpPr/>
            <p:nvPr/>
          </p:nvSpPr>
          <p:spPr>
            <a:xfrm>
              <a:off x="6203156" y="1856423"/>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2127;p62"/>
            <p:cNvSpPr/>
            <p:nvPr/>
          </p:nvSpPr>
          <p:spPr>
            <a:xfrm>
              <a:off x="6203156" y="1913840"/>
              <a:ext cx="46887" cy="40124"/>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2128;p62"/>
            <p:cNvSpPr/>
            <p:nvPr/>
          </p:nvSpPr>
          <p:spPr>
            <a:xfrm>
              <a:off x="6203156" y="1971106"/>
              <a:ext cx="46887" cy="40275"/>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2129;p62"/>
            <p:cNvSpPr/>
            <p:nvPr/>
          </p:nvSpPr>
          <p:spPr>
            <a:xfrm>
              <a:off x="6203156" y="2028542"/>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2130;p62"/>
            <p:cNvSpPr/>
            <p:nvPr/>
          </p:nvSpPr>
          <p:spPr>
            <a:xfrm>
              <a:off x="6203156" y="2085977"/>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2131;p62"/>
            <p:cNvSpPr/>
            <p:nvPr/>
          </p:nvSpPr>
          <p:spPr>
            <a:xfrm>
              <a:off x="6203156" y="2143394"/>
              <a:ext cx="46887" cy="40143"/>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2132;p62"/>
            <p:cNvSpPr/>
            <p:nvPr/>
          </p:nvSpPr>
          <p:spPr>
            <a:xfrm>
              <a:off x="6203156" y="2200660"/>
              <a:ext cx="46887" cy="40275"/>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2133;p62"/>
            <p:cNvSpPr/>
            <p:nvPr/>
          </p:nvSpPr>
          <p:spPr>
            <a:xfrm>
              <a:off x="6203156" y="2258095"/>
              <a:ext cx="46887" cy="40275"/>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2134;p62"/>
            <p:cNvSpPr/>
            <p:nvPr/>
          </p:nvSpPr>
          <p:spPr>
            <a:xfrm>
              <a:off x="6260441" y="1798988"/>
              <a:ext cx="47037" cy="40199"/>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2135;p62"/>
            <p:cNvSpPr/>
            <p:nvPr/>
          </p:nvSpPr>
          <p:spPr>
            <a:xfrm>
              <a:off x="6260441" y="1856423"/>
              <a:ext cx="47037" cy="40180"/>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2136;p62"/>
            <p:cNvSpPr/>
            <p:nvPr/>
          </p:nvSpPr>
          <p:spPr>
            <a:xfrm>
              <a:off x="6260441" y="1913840"/>
              <a:ext cx="47037" cy="40124"/>
            </a:xfrm>
            <a:custGeom>
              <a:avLst/>
              <a:gdLst/>
              <a:ahLst/>
              <a:cxnLst/>
              <a:rect l="l" t="t" r="r" b="b"/>
              <a:pathLst>
                <a:path w="2497" h="2130" extrusionOk="0">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2137;p62"/>
            <p:cNvSpPr/>
            <p:nvPr/>
          </p:nvSpPr>
          <p:spPr>
            <a:xfrm>
              <a:off x="6260441" y="1971106"/>
              <a:ext cx="47037" cy="40275"/>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2138;p62"/>
            <p:cNvSpPr/>
            <p:nvPr/>
          </p:nvSpPr>
          <p:spPr>
            <a:xfrm>
              <a:off x="6260441" y="2028542"/>
              <a:ext cx="47037" cy="40199"/>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2139;p62"/>
            <p:cNvSpPr/>
            <p:nvPr/>
          </p:nvSpPr>
          <p:spPr>
            <a:xfrm>
              <a:off x="6260441" y="2085977"/>
              <a:ext cx="47037" cy="40180"/>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2140;p62"/>
            <p:cNvSpPr/>
            <p:nvPr/>
          </p:nvSpPr>
          <p:spPr>
            <a:xfrm>
              <a:off x="6260441" y="2143394"/>
              <a:ext cx="47037" cy="40199"/>
            </a:xfrm>
            <a:custGeom>
              <a:avLst/>
              <a:gdLst/>
              <a:ahLst/>
              <a:cxnLst/>
              <a:rect l="l" t="t" r="r" b="b"/>
              <a:pathLst>
                <a:path w="2497" h="2134" extrusionOk="0">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2141;p62"/>
            <p:cNvSpPr/>
            <p:nvPr/>
          </p:nvSpPr>
          <p:spPr>
            <a:xfrm>
              <a:off x="6260441" y="2200660"/>
              <a:ext cx="47037" cy="40275"/>
            </a:xfrm>
            <a:custGeom>
              <a:avLst/>
              <a:gdLst/>
              <a:ahLst/>
              <a:cxnLst/>
              <a:rect l="l" t="t" r="r" b="b"/>
              <a:pathLst>
                <a:path w="2497" h="2138" extrusionOk="0">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2142;p62"/>
            <p:cNvSpPr/>
            <p:nvPr/>
          </p:nvSpPr>
          <p:spPr>
            <a:xfrm>
              <a:off x="6317858" y="1798988"/>
              <a:ext cx="47037" cy="40199"/>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2143;p62"/>
            <p:cNvSpPr/>
            <p:nvPr/>
          </p:nvSpPr>
          <p:spPr>
            <a:xfrm>
              <a:off x="6317858" y="1856423"/>
              <a:ext cx="47037" cy="40180"/>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2144;p62"/>
            <p:cNvSpPr/>
            <p:nvPr/>
          </p:nvSpPr>
          <p:spPr>
            <a:xfrm>
              <a:off x="6317858" y="1913840"/>
              <a:ext cx="47037" cy="40124"/>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2145;p62"/>
            <p:cNvSpPr/>
            <p:nvPr/>
          </p:nvSpPr>
          <p:spPr>
            <a:xfrm>
              <a:off x="6317858" y="1971106"/>
              <a:ext cx="47037" cy="40275"/>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2146;p62"/>
            <p:cNvSpPr/>
            <p:nvPr/>
          </p:nvSpPr>
          <p:spPr>
            <a:xfrm>
              <a:off x="6317858" y="2028542"/>
              <a:ext cx="47037" cy="40199"/>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2147;p62"/>
            <p:cNvSpPr/>
            <p:nvPr/>
          </p:nvSpPr>
          <p:spPr>
            <a:xfrm>
              <a:off x="6317858" y="2085977"/>
              <a:ext cx="47037" cy="40180"/>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2148;p62"/>
            <p:cNvSpPr/>
            <p:nvPr/>
          </p:nvSpPr>
          <p:spPr>
            <a:xfrm>
              <a:off x="6317858" y="2143394"/>
              <a:ext cx="47037" cy="40143"/>
            </a:xfrm>
            <a:custGeom>
              <a:avLst/>
              <a:gdLst/>
              <a:ahLst/>
              <a:cxnLst/>
              <a:rect l="l" t="t" r="r" b="b"/>
              <a:pathLst>
                <a:path w="2497" h="2131" extrusionOk="0">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2149;p62"/>
            <p:cNvSpPr/>
            <p:nvPr/>
          </p:nvSpPr>
          <p:spPr>
            <a:xfrm>
              <a:off x="6317858" y="2200660"/>
              <a:ext cx="47037" cy="40275"/>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2150;p62"/>
            <p:cNvSpPr/>
            <p:nvPr/>
          </p:nvSpPr>
          <p:spPr>
            <a:xfrm>
              <a:off x="6375293" y="1798988"/>
              <a:ext cx="46887" cy="40199"/>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2151;p62"/>
            <p:cNvSpPr/>
            <p:nvPr/>
          </p:nvSpPr>
          <p:spPr>
            <a:xfrm>
              <a:off x="6375293" y="1856423"/>
              <a:ext cx="46887" cy="40180"/>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2152;p62"/>
            <p:cNvSpPr/>
            <p:nvPr/>
          </p:nvSpPr>
          <p:spPr>
            <a:xfrm>
              <a:off x="6375293" y="1913840"/>
              <a:ext cx="46887" cy="40124"/>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2153;p62"/>
            <p:cNvSpPr/>
            <p:nvPr/>
          </p:nvSpPr>
          <p:spPr>
            <a:xfrm>
              <a:off x="6432729" y="1798988"/>
              <a:ext cx="46868" cy="40199"/>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2154;p62"/>
            <p:cNvSpPr/>
            <p:nvPr/>
          </p:nvSpPr>
          <p:spPr>
            <a:xfrm>
              <a:off x="6432729" y="1856423"/>
              <a:ext cx="46868" cy="40180"/>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2155;p62"/>
            <p:cNvSpPr/>
            <p:nvPr/>
          </p:nvSpPr>
          <p:spPr>
            <a:xfrm>
              <a:off x="6432729" y="1913840"/>
              <a:ext cx="46868" cy="40124"/>
            </a:xfrm>
            <a:custGeom>
              <a:avLst/>
              <a:gdLst/>
              <a:ahLst/>
              <a:cxnLst/>
              <a:rect l="l" t="t" r="r" b="b"/>
              <a:pathLst>
                <a:path w="2488" h="2130" extrusionOk="0">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2156;p62"/>
            <p:cNvSpPr/>
            <p:nvPr/>
          </p:nvSpPr>
          <p:spPr>
            <a:xfrm>
              <a:off x="6432729" y="1971106"/>
              <a:ext cx="46868" cy="40275"/>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2157;p62"/>
            <p:cNvSpPr/>
            <p:nvPr/>
          </p:nvSpPr>
          <p:spPr>
            <a:xfrm>
              <a:off x="6375293" y="1971106"/>
              <a:ext cx="46887" cy="40275"/>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2158;p62"/>
            <p:cNvSpPr/>
            <p:nvPr/>
          </p:nvSpPr>
          <p:spPr>
            <a:xfrm>
              <a:off x="6375293" y="2028542"/>
              <a:ext cx="46887" cy="40199"/>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2159;p62"/>
            <p:cNvSpPr/>
            <p:nvPr/>
          </p:nvSpPr>
          <p:spPr>
            <a:xfrm>
              <a:off x="6375293" y="2085977"/>
              <a:ext cx="46887" cy="40180"/>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2160;p62"/>
            <p:cNvSpPr/>
            <p:nvPr/>
          </p:nvSpPr>
          <p:spPr>
            <a:xfrm>
              <a:off x="6375293" y="2143394"/>
              <a:ext cx="46887" cy="40143"/>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2161;p62"/>
            <p:cNvSpPr/>
            <p:nvPr/>
          </p:nvSpPr>
          <p:spPr>
            <a:xfrm>
              <a:off x="6375293" y="2200660"/>
              <a:ext cx="46887" cy="40275"/>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2162;p62"/>
            <p:cNvSpPr/>
            <p:nvPr/>
          </p:nvSpPr>
          <p:spPr>
            <a:xfrm>
              <a:off x="6375293" y="2258095"/>
              <a:ext cx="46887" cy="40275"/>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2163;p62"/>
            <p:cNvSpPr/>
            <p:nvPr/>
          </p:nvSpPr>
          <p:spPr>
            <a:xfrm>
              <a:off x="6317858" y="2258095"/>
              <a:ext cx="47037" cy="40275"/>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2164;p62"/>
            <p:cNvSpPr/>
            <p:nvPr/>
          </p:nvSpPr>
          <p:spPr>
            <a:xfrm>
              <a:off x="6260441" y="2258095"/>
              <a:ext cx="47037" cy="40275"/>
            </a:xfrm>
            <a:custGeom>
              <a:avLst/>
              <a:gdLst/>
              <a:ahLst/>
              <a:cxnLst/>
              <a:rect l="l" t="t" r="r" b="b"/>
              <a:pathLst>
                <a:path w="2497" h="2138" extrusionOk="0">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2165;p62"/>
            <p:cNvSpPr/>
            <p:nvPr/>
          </p:nvSpPr>
          <p:spPr>
            <a:xfrm>
              <a:off x="6260441" y="2315531"/>
              <a:ext cx="47037" cy="40180"/>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2166;p62"/>
            <p:cNvSpPr/>
            <p:nvPr/>
          </p:nvSpPr>
          <p:spPr>
            <a:xfrm>
              <a:off x="6203156" y="2315531"/>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2167;p62"/>
            <p:cNvSpPr/>
            <p:nvPr/>
          </p:nvSpPr>
          <p:spPr>
            <a:xfrm>
              <a:off x="5858750" y="1971106"/>
              <a:ext cx="46887" cy="40275"/>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2168;p62"/>
            <p:cNvSpPr/>
            <p:nvPr/>
          </p:nvSpPr>
          <p:spPr>
            <a:xfrm>
              <a:off x="5858750" y="2028542"/>
              <a:ext cx="46887" cy="40199"/>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2169;p62"/>
            <p:cNvSpPr/>
            <p:nvPr/>
          </p:nvSpPr>
          <p:spPr>
            <a:xfrm>
              <a:off x="5858750" y="2085977"/>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2170;p62"/>
            <p:cNvSpPr/>
            <p:nvPr/>
          </p:nvSpPr>
          <p:spPr>
            <a:xfrm>
              <a:off x="5858750" y="2143394"/>
              <a:ext cx="46887" cy="40162"/>
            </a:xfrm>
            <a:custGeom>
              <a:avLst/>
              <a:gdLst/>
              <a:ahLst/>
              <a:cxnLst/>
              <a:rect l="l" t="t" r="r" b="b"/>
              <a:pathLst>
                <a:path w="2489" h="2132" extrusionOk="0">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2171;p62"/>
            <p:cNvSpPr/>
            <p:nvPr/>
          </p:nvSpPr>
          <p:spPr>
            <a:xfrm>
              <a:off x="5858750" y="2200660"/>
              <a:ext cx="46887" cy="40275"/>
            </a:xfrm>
            <a:custGeom>
              <a:avLst/>
              <a:gdLst/>
              <a:ahLst/>
              <a:cxnLst/>
              <a:rect l="l" t="t" r="r" b="b"/>
              <a:pathLst>
                <a:path w="2489" h="2138" extrusionOk="0">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2172;p62"/>
            <p:cNvSpPr/>
            <p:nvPr/>
          </p:nvSpPr>
          <p:spPr>
            <a:xfrm>
              <a:off x="5858750" y="2258095"/>
              <a:ext cx="46887" cy="40275"/>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2173;p62"/>
            <p:cNvSpPr/>
            <p:nvPr/>
          </p:nvSpPr>
          <p:spPr>
            <a:xfrm>
              <a:off x="5858750" y="2315531"/>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2174;p62"/>
            <p:cNvSpPr/>
            <p:nvPr/>
          </p:nvSpPr>
          <p:spPr>
            <a:xfrm>
              <a:off x="5858750" y="2372948"/>
              <a:ext cx="46887" cy="40199"/>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2175;p62"/>
            <p:cNvSpPr/>
            <p:nvPr/>
          </p:nvSpPr>
          <p:spPr>
            <a:xfrm>
              <a:off x="5858750" y="2430383"/>
              <a:ext cx="47000" cy="40256"/>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2176;p62"/>
            <p:cNvSpPr/>
            <p:nvPr/>
          </p:nvSpPr>
          <p:spPr>
            <a:xfrm>
              <a:off x="5858750" y="2487800"/>
              <a:ext cx="46887" cy="40275"/>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2177;p62"/>
            <p:cNvSpPr/>
            <p:nvPr/>
          </p:nvSpPr>
          <p:spPr>
            <a:xfrm>
              <a:off x="5858750" y="2602652"/>
              <a:ext cx="46887" cy="40162"/>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2178;p62"/>
            <p:cNvSpPr/>
            <p:nvPr/>
          </p:nvSpPr>
          <p:spPr>
            <a:xfrm>
              <a:off x="5858750" y="2659937"/>
              <a:ext cx="46887" cy="40256"/>
            </a:xfrm>
            <a:custGeom>
              <a:avLst/>
              <a:gdLst/>
              <a:ahLst/>
              <a:cxnLst/>
              <a:rect l="l" t="t" r="r" b="b"/>
              <a:pathLst>
                <a:path w="2489" h="2137" extrusionOk="0">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2179;p62"/>
            <p:cNvSpPr/>
            <p:nvPr/>
          </p:nvSpPr>
          <p:spPr>
            <a:xfrm>
              <a:off x="5858750" y="2717354"/>
              <a:ext cx="46887" cy="40275"/>
            </a:xfrm>
            <a:custGeom>
              <a:avLst/>
              <a:gdLst/>
              <a:ahLst/>
              <a:cxnLst/>
              <a:rect l="l" t="t" r="r" b="b"/>
              <a:pathLst>
                <a:path w="2489" h="2138" extrusionOk="0">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2180;p62"/>
            <p:cNvSpPr/>
            <p:nvPr/>
          </p:nvSpPr>
          <p:spPr>
            <a:xfrm>
              <a:off x="5858750" y="2774789"/>
              <a:ext cx="46887" cy="40199"/>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2181;p62"/>
            <p:cNvSpPr/>
            <p:nvPr/>
          </p:nvSpPr>
          <p:spPr>
            <a:xfrm>
              <a:off x="5858750" y="2832206"/>
              <a:ext cx="46887" cy="40199"/>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2182;p62"/>
            <p:cNvSpPr/>
            <p:nvPr/>
          </p:nvSpPr>
          <p:spPr>
            <a:xfrm>
              <a:off x="5916186" y="1684136"/>
              <a:ext cx="46868" cy="40275"/>
            </a:xfrm>
            <a:custGeom>
              <a:avLst/>
              <a:gdLst/>
              <a:ahLst/>
              <a:cxnLst/>
              <a:rect l="l" t="t" r="r" b="b"/>
              <a:pathLst>
                <a:path w="2488" h="2138" extrusionOk="0">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2183;p62"/>
            <p:cNvSpPr/>
            <p:nvPr/>
          </p:nvSpPr>
          <p:spPr>
            <a:xfrm>
              <a:off x="5916186" y="1741552"/>
              <a:ext cx="46868" cy="40275"/>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2184;p62"/>
            <p:cNvSpPr/>
            <p:nvPr/>
          </p:nvSpPr>
          <p:spPr>
            <a:xfrm>
              <a:off x="5916186" y="1798988"/>
              <a:ext cx="46868" cy="40199"/>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2185;p62"/>
            <p:cNvSpPr/>
            <p:nvPr/>
          </p:nvSpPr>
          <p:spPr>
            <a:xfrm>
              <a:off x="5916186" y="1856423"/>
              <a:ext cx="46868" cy="40180"/>
            </a:xfrm>
            <a:custGeom>
              <a:avLst/>
              <a:gdLst/>
              <a:ahLst/>
              <a:cxnLst/>
              <a:rect l="l" t="t" r="r" b="b"/>
              <a:pathLst>
                <a:path w="2488" h="2133" extrusionOk="0">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2186;p62"/>
            <p:cNvSpPr/>
            <p:nvPr/>
          </p:nvSpPr>
          <p:spPr>
            <a:xfrm>
              <a:off x="5916186" y="1913840"/>
              <a:ext cx="46868" cy="40124"/>
            </a:xfrm>
            <a:custGeom>
              <a:avLst/>
              <a:gdLst/>
              <a:ahLst/>
              <a:cxnLst/>
              <a:rect l="l" t="t" r="r" b="b"/>
              <a:pathLst>
                <a:path w="2488"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2187;p62"/>
            <p:cNvSpPr/>
            <p:nvPr/>
          </p:nvSpPr>
          <p:spPr>
            <a:xfrm>
              <a:off x="5916186" y="1971106"/>
              <a:ext cx="46868" cy="40275"/>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2188;p62"/>
            <p:cNvSpPr/>
            <p:nvPr/>
          </p:nvSpPr>
          <p:spPr>
            <a:xfrm>
              <a:off x="5916186" y="2028542"/>
              <a:ext cx="46868" cy="40199"/>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2189;p62"/>
            <p:cNvSpPr/>
            <p:nvPr/>
          </p:nvSpPr>
          <p:spPr>
            <a:xfrm>
              <a:off x="5916186" y="2085977"/>
              <a:ext cx="46868" cy="40180"/>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2190;p62"/>
            <p:cNvSpPr/>
            <p:nvPr/>
          </p:nvSpPr>
          <p:spPr>
            <a:xfrm>
              <a:off x="5916186" y="2143394"/>
              <a:ext cx="46868" cy="40199"/>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2191;p62"/>
            <p:cNvSpPr/>
            <p:nvPr/>
          </p:nvSpPr>
          <p:spPr>
            <a:xfrm>
              <a:off x="5916186" y="2200660"/>
              <a:ext cx="46868" cy="40275"/>
            </a:xfrm>
            <a:custGeom>
              <a:avLst/>
              <a:gdLst/>
              <a:ahLst/>
              <a:cxnLst/>
              <a:rect l="l" t="t" r="r" b="b"/>
              <a:pathLst>
                <a:path w="2488"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2192;p62"/>
            <p:cNvSpPr/>
            <p:nvPr/>
          </p:nvSpPr>
          <p:spPr>
            <a:xfrm>
              <a:off x="5916186" y="2258095"/>
              <a:ext cx="46868" cy="40275"/>
            </a:xfrm>
            <a:custGeom>
              <a:avLst/>
              <a:gdLst/>
              <a:ahLst/>
              <a:cxnLst/>
              <a:rect l="l" t="t" r="r" b="b"/>
              <a:pathLst>
                <a:path w="2488" h="2138" extrusionOk="0">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2193;p62"/>
            <p:cNvSpPr/>
            <p:nvPr/>
          </p:nvSpPr>
          <p:spPr>
            <a:xfrm>
              <a:off x="5916186" y="2315531"/>
              <a:ext cx="46868" cy="40180"/>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2194;p62"/>
            <p:cNvSpPr/>
            <p:nvPr/>
          </p:nvSpPr>
          <p:spPr>
            <a:xfrm>
              <a:off x="5916186" y="2372948"/>
              <a:ext cx="46868" cy="40199"/>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2195;p62"/>
            <p:cNvSpPr/>
            <p:nvPr/>
          </p:nvSpPr>
          <p:spPr>
            <a:xfrm>
              <a:off x="5916186" y="2430383"/>
              <a:ext cx="47037" cy="40256"/>
            </a:xfrm>
            <a:custGeom>
              <a:avLst/>
              <a:gdLst/>
              <a:ahLst/>
              <a:cxnLst/>
              <a:rect l="l" t="t" r="r" b="b"/>
              <a:pathLst>
                <a:path w="2497" h="2137" extrusionOk="0">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2196;p62"/>
            <p:cNvSpPr/>
            <p:nvPr/>
          </p:nvSpPr>
          <p:spPr>
            <a:xfrm>
              <a:off x="5916186" y="2487800"/>
              <a:ext cx="46868" cy="40275"/>
            </a:xfrm>
            <a:custGeom>
              <a:avLst/>
              <a:gdLst/>
              <a:ahLst/>
              <a:cxnLst/>
              <a:rect l="l" t="t" r="r" b="b"/>
              <a:pathLst>
                <a:path w="2488" h="2138" extrusionOk="0">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2197;p62"/>
            <p:cNvSpPr/>
            <p:nvPr/>
          </p:nvSpPr>
          <p:spPr>
            <a:xfrm>
              <a:off x="5916186" y="2602652"/>
              <a:ext cx="46868" cy="40162"/>
            </a:xfrm>
            <a:custGeom>
              <a:avLst/>
              <a:gdLst/>
              <a:ahLst/>
              <a:cxnLst/>
              <a:rect l="l" t="t" r="r" b="b"/>
              <a:pathLst>
                <a:path w="2488" h="2132" extrusionOk="0">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2198;p62"/>
            <p:cNvSpPr/>
            <p:nvPr/>
          </p:nvSpPr>
          <p:spPr>
            <a:xfrm>
              <a:off x="5916186" y="2659937"/>
              <a:ext cx="46868" cy="40256"/>
            </a:xfrm>
            <a:custGeom>
              <a:avLst/>
              <a:gdLst/>
              <a:ahLst/>
              <a:cxnLst/>
              <a:rect l="l" t="t" r="r" b="b"/>
              <a:pathLst>
                <a:path w="2488"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2199;p62"/>
            <p:cNvSpPr/>
            <p:nvPr/>
          </p:nvSpPr>
          <p:spPr>
            <a:xfrm>
              <a:off x="5916186" y="2717354"/>
              <a:ext cx="46868" cy="40275"/>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2200;p62"/>
            <p:cNvSpPr/>
            <p:nvPr/>
          </p:nvSpPr>
          <p:spPr>
            <a:xfrm>
              <a:off x="5916186" y="2889641"/>
              <a:ext cx="46868" cy="40143"/>
            </a:xfrm>
            <a:custGeom>
              <a:avLst/>
              <a:gdLst/>
              <a:ahLst/>
              <a:cxnLst/>
              <a:rect l="l" t="t" r="r" b="b"/>
              <a:pathLst>
                <a:path w="2488"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2201;p62"/>
            <p:cNvSpPr/>
            <p:nvPr/>
          </p:nvSpPr>
          <p:spPr>
            <a:xfrm>
              <a:off x="5916186" y="2832206"/>
              <a:ext cx="46868" cy="40199"/>
            </a:xfrm>
            <a:custGeom>
              <a:avLst/>
              <a:gdLst/>
              <a:ahLst/>
              <a:cxnLst/>
              <a:rect l="l" t="t" r="r" b="b"/>
              <a:pathLst>
                <a:path w="2488" h="2134" extrusionOk="0">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2202;p62"/>
            <p:cNvSpPr/>
            <p:nvPr/>
          </p:nvSpPr>
          <p:spPr>
            <a:xfrm>
              <a:off x="5916186" y="2774789"/>
              <a:ext cx="46868" cy="40199"/>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2203;p62"/>
            <p:cNvSpPr/>
            <p:nvPr/>
          </p:nvSpPr>
          <p:spPr>
            <a:xfrm>
              <a:off x="5973603" y="1798988"/>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2204;p62"/>
            <p:cNvSpPr/>
            <p:nvPr/>
          </p:nvSpPr>
          <p:spPr>
            <a:xfrm>
              <a:off x="5973603" y="1856423"/>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2205;p62"/>
            <p:cNvSpPr/>
            <p:nvPr/>
          </p:nvSpPr>
          <p:spPr>
            <a:xfrm>
              <a:off x="5973603" y="1913840"/>
              <a:ext cx="46887" cy="40124"/>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2206;p62"/>
            <p:cNvSpPr/>
            <p:nvPr/>
          </p:nvSpPr>
          <p:spPr>
            <a:xfrm>
              <a:off x="5973603" y="1971106"/>
              <a:ext cx="46887" cy="40275"/>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2207;p62"/>
            <p:cNvSpPr/>
            <p:nvPr/>
          </p:nvSpPr>
          <p:spPr>
            <a:xfrm>
              <a:off x="5973603" y="2028542"/>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2208;p62"/>
            <p:cNvSpPr/>
            <p:nvPr/>
          </p:nvSpPr>
          <p:spPr>
            <a:xfrm>
              <a:off x="5973603" y="2085977"/>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2209;p62"/>
            <p:cNvSpPr/>
            <p:nvPr/>
          </p:nvSpPr>
          <p:spPr>
            <a:xfrm>
              <a:off x="5973603" y="2143394"/>
              <a:ext cx="46887" cy="40199"/>
            </a:xfrm>
            <a:custGeom>
              <a:avLst/>
              <a:gdLst/>
              <a:ahLst/>
              <a:cxnLst/>
              <a:rect l="l" t="t" r="r" b="b"/>
              <a:pathLst>
                <a:path w="2489" h="2134" extrusionOk="0">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2210;p62"/>
            <p:cNvSpPr/>
            <p:nvPr/>
          </p:nvSpPr>
          <p:spPr>
            <a:xfrm>
              <a:off x="5973603" y="2200660"/>
              <a:ext cx="46887" cy="40275"/>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2211;p62"/>
            <p:cNvSpPr/>
            <p:nvPr/>
          </p:nvSpPr>
          <p:spPr>
            <a:xfrm>
              <a:off x="5973603" y="2258095"/>
              <a:ext cx="46887" cy="40275"/>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2212;p62"/>
            <p:cNvSpPr/>
            <p:nvPr/>
          </p:nvSpPr>
          <p:spPr>
            <a:xfrm>
              <a:off x="5973603" y="2315531"/>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2213;p62"/>
            <p:cNvSpPr/>
            <p:nvPr/>
          </p:nvSpPr>
          <p:spPr>
            <a:xfrm>
              <a:off x="5973603" y="2372948"/>
              <a:ext cx="46887" cy="40199"/>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2214;p62"/>
            <p:cNvSpPr/>
            <p:nvPr/>
          </p:nvSpPr>
          <p:spPr>
            <a:xfrm>
              <a:off x="5973603" y="2430383"/>
              <a:ext cx="47000" cy="40256"/>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2215;p62"/>
            <p:cNvSpPr/>
            <p:nvPr/>
          </p:nvSpPr>
          <p:spPr>
            <a:xfrm>
              <a:off x="5973603" y="2487800"/>
              <a:ext cx="46887" cy="40275"/>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2216;p62"/>
            <p:cNvSpPr/>
            <p:nvPr/>
          </p:nvSpPr>
          <p:spPr>
            <a:xfrm>
              <a:off x="5973603" y="2602652"/>
              <a:ext cx="46887" cy="40162"/>
            </a:xfrm>
            <a:custGeom>
              <a:avLst/>
              <a:gdLst/>
              <a:ahLst/>
              <a:cxnLst/>
              <a:rect l="l" t="t" r="r" b="b"/>
              <a:pathLst>
                <a:path w="2489" h="2132" extrusionOk="0">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2217;p62"/>
            <p:cNvSpPr/>
            <p:nvPr/>
          </p:nvSpPr>
          <p:spPr>
            <a:xfrm>
              <a:off x="5973603" y="2659937"/>
              <a:ext cx="46887" cy="40256"/>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2218;p62"/>
            <p:cNvSpPr/>
            <p:nvPr/>
          </p:nvSpPr>
          <p:spPr>
            <a:xfrm>
              <a:off x="5973603" y="2774789"/>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2219;p62"/>
            <p:cNvSpPr/>
            <p:nvPr/>
          </p:nvSpPr>
          <p:spPr>
            <a:xfrm>
              <a:off x="5973603" y="2717354"/>
              <a:ext cx="46887" cy="40275"/>
            </a:xfrm>
            <a:custGeom>
              <a:avLst/>
              <a:gdLst/>
              <a:ahLst/>
              <a:cxnLst/>
              <a:rect l="l" t="t" r="r" b="b"/>
              <a:pathLst>
                <a:path w="2489" h="2138" extrusionOk="0">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2220;p62"/>
            <p:cNvSpPr/>
            <p:nvPr/>
          </p:nvSpPr>
          <p:spPr>
            <a:xfrm>
              <a:off x="6031038" y="1798988"/>
              <a:ext cx="46887" cy="40199"/>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2221;p62"/>
            <p:cNvSpPr/>
            <p:nvPr/>
          </p:nvSpPr>
          <p:spPr>
            <a:xfrm>
              <a:off x="6031038" y="1856423"/>
              <a:ext cx="46887" cy="40180"/>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2222;p62"/>
            <p:cNvSpPr/>
            <p:nvPr/>
          </p:nvSpPr>
          <p:spPr>
            <a:xfrm>
              <a:off x="6031038" y="1913840"/>
              <a:ext cx="46830" cy="40124"/>
            </a:xfrm>
            <a:custGeom>
              <a:avLst/>
              <a:gdLst/>
              <a:ahLst/>
              <a:cxnLst/>
              <a:rect l="l" t="t" r="r" b="b"/>
              <a:pathLst>
                <a:path w="2486" h="2130" extrusionOk="0">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2223;p62"/>
            <p:cNvSpPr/>
            <p:nvPr/>
          </p:nvSpPr>
          <p:spPr>
            <a:xfrm>
              <a:off x="6031038" y="1971106"/>
              <a:ext cx="46887" cy="40275"/>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2224;p62"/>
            <p:cNvSpPr/>
            <p:nvPr/>
          </p:nvSpPr>
          <p:spPr>
            <a:xfrm>
              <a:off x="6031038" y="2028542"/>
              <a:ext cx="46887" cy="40199"/>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2225;p62"/>
            <p:cNvSpPr/>
            <p:nvPr/>
          </p:nvSpPr>
          <p:spPr>
            <a:xfrm>
              <a:off x="6031038" y="2085977"/>
              <a:ext cx="46887" cy="40180"/>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2226;p62"/>
            <p:cNvSpPr/>
            <p:nvPr/>
          </p:nvSpPr>
          <p:spPr>
            <a:xfrm>
              <a:off x="6031038" y="2143394"/>
              <a:ext cx="46887" cy="40143"/>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2227;p62"/>
            <p:cNvSpPr/>
            <p:nvPr/>
          </p:nvSpPr>
          <p:spPr>
            <a:xfrm>
              <a:off x="6031038" y="2200660"/>
              <a:ext cx="46887" cy="40275"/>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2228;p62"/>
            <p:cNvSpPr/>
            <p:nvPr/>
          </p:nvSpPr>
          <p:spPr>
            <a:xfrm>
              <a:off x="6031038" y="2258095"/>
              <a:ext cx="46887" cy="40275"/>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2229;p62"/>
            <p:cNvSpPr/>
            <p:nvPr/>
          </p:nvSpPr>
          <p:spPr>
            <a:xfrm>
              <a:off x="6031038" y="2315531"/>
              <a:ext cx="46887" cy="40180"/>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2230;p62"/>
            <p:cNvSpPr/>
            <p:nvPr/>
          </p:nvSpPr>
          <p:spPr>
            <a:xfrm>
              <a:off x="6031038" y="2372948"/>
              <a:ext cx="46887" cy="40199"/>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2231;p62"/>
            <p:cNvSpPr/>
            <p:nvPr/>
          </p:nvSpPr>
          <p:spPr>
            <a:xfrm>
              <a:off x="6031038" y="2430383"/>
              <a:ext cx="46981" cy="40256"/>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2232;p62"/>
            <p:cNvSpPr/>
            <p:nvPr/>
          </p:nvSpPr>
          <p:spPr>
            <a:xfrm>
              <a:off x="6031038" y="2487800"/>
              <a:ext cx="46887" cy="40275"/>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2233;p62"/>
            <p:cNvSpPr/>
            <p:nvPr/>
          </p:nvSpPr>
          <p:spPr>
            <a:xfrm>
              <a:off x="6030887" y="2602652"/>
              <a:ext cx="47037" cy="40162"/>
            </a:xfrm>
            <a:custGeom>
              <a:avLst/>
              <a:gdLst/>
              <a:ahLst/>
              <a:cxnLst/>
              <a:rect l="l" t="t" r="r" b="b"/>
              <a:pathLst>
                <a:path w="2497" h="2132" extrusionOk="0">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2234;p62"/>
            <p:cNvSpPr/>
            <p:nvPr/>
          </p:nvSpPr>
          <p:spPr>
            <a:xfrm>
              <a:off x="6031038" y="2659937"/>
              <a:ext cx="46887" cy="40256"/>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2235;p62"/>
            <p:cNvSpPr/>
            <p:nvPr/>
          </p:nvSpPr>
          <p:spPr>
            <a:xfrm>
              <a:off x="6030887" y="2717354"/>
              <a:ext cx="47037" cy="40275"/>
            </a:xfrm>
            <a:custGeom>
              <a:avLst/>
              <a:gdLst/>
              <a:ahLst/>
              <a:cxnLst/>
              <a:rect l="l" t="t" r="r" b="b"/>
              <a:pathLst>
                <a:path w="2497" h="2138" extrusionOk="0">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2236;p62"/>
            <p:cNvSpPr/>
            <p:nvPr/>
          </p:nvSpPr>
          <p:spPr>
            <a:xfrm>
              <a:off x="6088474" y="1798988"/>
              <a:ext cx="46868" cy="40199"/>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2237;p62"/>
            <p:cNvSpPr/>
            <p:nvPr/>
          </p:nvSpPr>
          <p:spPr>
            <a:xfrm>
              <a:off x="6088474" y="1856423"/>
              <a:ext cx="46830" cy="40143"/>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2238;p62"/>
            <p:cNvSpPr/>
            <p:nvPr/>
          </p:nvSpPr>
          <p:spPr>
            <a:xfrm>
              <a:off x="6088474" y="1913840"/>
              <a:ext cx="46830" cy="40143"/>
            </a:xfrm>
            <a:custGeom>
              <a:avLst/>
              <a:gdLst/>
              <a:ahLst/>
              <a:cxnLst/>
              <a:rect l="l" t="t" r="r" b="b"/>
              <a:pathLst>
                <a:path w="2486" h="2131" extrusionOk="0">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2239;p62"/>
            <p:cNvSpPr/>
            <p:nvPr/>
          </p:nvSpPr>
          <p:spPr>
            <a:xfrm>
              <a:off x="6088474" y="1971106"/>
              <a:ext cx="46868" cy="40275"/>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2240;p62"/>
            <p:cNvSpPr/>
            <p:nvPr/>
          </p:nvSpPr>
          <p:spPr>
            <a:xfrm>
              <a:off x="6088474" y="2028542"/>
              <a:ext cx="46868" cy="40199"/>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2241;p62"/>
            <p:cNvSpPr/>
            <p:nvPr/>
          </p:nvSpPr>
          <p:spPr>
            <a:xfrm>
              <a:off x="6088474" y="2085958"/>
              <a:ext cx="46830" cy="40162"/>
            </a:xfrm>
            <a:custGeom>
              <a:avLst/>
              <a:gdLst/>
              <a:ahLst/>
              <a:cxnLst/>
              <a:rect l="l" t="t" r="r" b="b"/>
              <a:pathLst>
                <a:path w="2486" h="2132" extrusionOk="0">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2242;p62"/>
            <p:cNvSpPr/>
            <p:nvPr/>
          </p:nvSpPr>
          <p:spPr>
            <a:xfrm>
              <a:off x="6088474" y="2143394"/>
              <a:ext cx="46830" cy="40143"/>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2243;p62"/>
            <p:cNvSpPr/>
            <p:nvPr/>
          </p:nvSpPr>
          <p:spPr>
            <a:xfrm>
              <a:off x="6088474" y="2200660"/>
              <a:ext cx="46868" cy="40312"/>
            </a:xfrm>
            <a:custGeom>
              <a:avLst/>
              <a:gdLst/>
              <a:ahLst/>
              <a:cxnLst/>
              <a:rect l="l" t="t" r="r" b="b"/>
              <a:pathLst>
                <a:path w="2488" h="2140" extrusionOk="0">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2244;p62"/>
            <p:cNvSpPr/>
            <p:nvPr/>
          </p:nvSpPr>
          <p:spPr>
            <a:xfrm>
              <a:off x="6088474" y="2258095"/>
              <a:ext cx="46868" cy="40275"/>
            </a:xfrm>
            <a:custGeom>
              <a:avLst/>
              <a:gdLst/>
              <a:ahLst/>
              <a:cxnLst/>
              <a:rect l="l" t="t" r="r" b="b"/>
              <a:pathLst>
                <a:path w="2488" h="2138" extrusionOk="0">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2245;p62"/>
            <p:cNvSpPr/>
            <p:nvPr/>
          </p:nvSpPr>
          <p:spPr>
            <a:xfrm>
              <a:off x="6145740" y="1798988"/>
              <a:ext cx="46887" cy="40199"/>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2246;p62"/>
            <p:cNvSpPr/>
            <p:nvPr/>
          </p:nvSpPr>
          <p:spPr>
            <a:xfrm>
              <a:off x="6145740" y="1856423"/>
              <a:ext cx="46887" cy="40180"/>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2247;p62"/>
            <p:cNvSpPr/>
            <p:nvPr/>
          </p:nvSpPr>
          <p:spPr>
            <a:xfrm>
              <a:off x="6145740" y="1913840"/>
              <a:ext cx="46887" cy="40124"/>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2248;p62"/>
            <p:cNvSpPr/>
            <p:nvPr/>
          </p:nvSpPr>
          <p:spPr>
            <a:xfrm>
              <a:off x="6145740" y="1971106"/>
              <a:ext cx="46887" cy="40275"/>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2249;p62"/>
            <p:cNvSpPr/>
            <p:nvPr/>
          </p:nvSpPr>
          <p:spPr>
            <a:xfrm>
              <a:off x="6145740" y="2028542"/>
              <a:ext cx="46887" cy="40199"/>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2250;p62"/>
            <p:cNvSpPr/>
            <p:nvPr/>
          </p:nvSpPr>
          <p:spPr>
            <a:xfrm>
              <a:off x="6145740" y="2085977"/>
              <a:ext cx="46887" cy="40180"/>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2251;p62"/>
            <p:cNvSpPr/>
            <p:nvPr/>
          </p:nvSpPr>
          <p:spPr>
            <a:xfrm>
              <a:off x="6145740" y="2143394"/>
              <a:ext cx="46887" cy="40199"/>
            </a:xfrm>
            <a:custGeom>
              <a:avLst/>
              <a:gdLst/>
              <a:ahLst/>
              <a:cxnLst/>
              <a:rect l="l" t="t" r="r" b="b"/>
              <a:pathLst>
                <a:path w="2489" h="2134" extrusionOk="0">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2252;p62"/>
            <p:cNvSpPr/>
            <p:nvPr/>
          </p:nvSpPr>
          <p:spPr>
            <a:xfrm>
              <a:off x="6145740" y="2200660"/>
              <a:ext cx="46887" cy="40275"/>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2253;p62"/>
            <p:cNvSpPr/>
            <p:nvPr/>
          </p:nvSpPr>
          <p:spPr>
            <a:xfrm>
              <a:off x="6145740" y="2258095"/>
              <a:ext cx="46887" cy="40275"/>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2254;p62"/>
            <p:cNvSpPr/>
            <p:nvPr/>
          </p:nvSpPr>
          <p:spPr>
            <a:xfrm>
              <a:off x="6145740" y="2315531"/>
              <a:ext cx="46887" cy="40180"/>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2255;p62"/>
            <p:cNvSpPr/>
            <p:nvPr/>
          </p:nvSpPr>
          <p:spPr>
            <a:xfrm>
              <a:off x="6088474" y="2315531"/>
              <a:ext cx="46868" cy="40180"/>
            </a:xfrm>
            <a:custGeom>
              <a:avLst/>
              <a:gdLst/>
              <a:ahLst/>
              <a:cxnLst/>
              <a:rect l="l" t="t" r="r" b="b"/>
              <a:pathLst>
                <a:path w="2488" h="2133"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2256;p62"/>
            <p:cNvSpPr/>
            <p:nvPr/>
          </p:nvSpPr>
          <p:spPr>
            <a:xfrm>
              <a:off x="6088474" y="2372948"/>
              <a:ext cx="46830" cy="40143"/>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2257;p62"/>
            <p:cNvSpPr/>
            <p:nvPr/>
          </p:nvSpPr>
          <p:spPr>
            <a:xfrm>
              <a:off x="6088474" y="2430383"/>
              <a:ext cx="46981" cy="40256"/>
            </a:xfrm>
            <a:custGeom>
              <a:avLst/>
              <a:gdLst/>
              <a:ahLst/>
              <a:cxnLst/>
              <a:rect l="l" t="t" r="r" b="b"/>
              <a:pathLst>
                <a:path w="2494" h="2137" extrusionOk="0">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2258;p62"/>
            <p:cNvSpPr/>
            <p:nvPr/>
          </p:nvSpPr>
          <p:spPr>
            <a:xfrm>
              <a:off x="6088474" y="2487800"/>
              <a:ext cx="46868" cy="40275"/>
            </a:xfrm>
            <a:custGeom>
              <a:avLst/>
              <a:gdLst/>
              <a:ahLst/>
              <a:cxnLst/>
              <a:rect l="l" t="t" r="r" b="b"/>
              <a:pathLst>
                <a:path w="2488" h="2138" extrusionOk="0">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2259;p62"/>
            <p:cNvSpPr/>
            <p:nvPr/>
          </p:nvSpPr>
          <p:spPr>
            <a:xfrm>
              <a:off x="6088304" y="2717354"/>
              <a:ext cx="47037" cy="40275"/>
            </a:xfrm>
            <a:custGeom>
              <a:avLst/>
              <a:gdLst/>
              <a:ahLst/>
              <a:cxnLst/>
              <a:rect l="l" t="t" r="r" b="b"/>
              <a:pathLst>
                <a:path w="2497" h="2138" extrusionOk="0">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2260;p62"/>
            <p:cNvSpPr/>
            <p:nvPr/>
          </p:nvSpPr>
          <p:spPr>
            <a:xfrm>
              <a:off x="6088474" y="2659937"/>
              <a:ext cx="46868" cy="40256"/>
            </a:xfrm>
            <a:custGeom>
              <a:avLst/>
              <a:gdLst/>
              <a:ahLst/>
              <a:cxnLst/>
              <a:rect l="l" t="t" r="r" b="b"/>
              <a:pathLst>
                <a:path w="2488" h="2137" extrusionOk="0">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2261;p62"/>
            <p:cNvSpPr/>
            <p:nvPr/>
          </p:nvSpPr>
          <p:spPr>
            <a:xfrm>
              <a:off x="6088304" y="2602652"/>
              <a:ext cx="47037" cy="40162"/>
            </a:xfrm>
            <a:custGeom>
              <a:avLst/>
              <a:gdLst/>
              <a:ahLst/>
              <a:cxnLst/>
              <a:rect l="l" t="t" r="r" b="b"/>
              <a:pathLst>
                <a:path w="2497" h="2132" extrusionOk="0">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2262;p62"/>
            <p:cNvSpPr/>
            <p:nvPr/>
          </p:nvSpPr>
          <p:spPr>
            <a:xfrm>
              <a:off x="6088474" y="2545235"/>
              <a:ext cx="46830" cy="40143"/>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2263;p62"/>
            <p:cNvSpPr/>
            <p:nvPr/>
          </p:nvSpPr>
          <p:spPr>
            <a:xfrm>
              <a:off x="6031038" y="2545235"/>
              <a:ext cx="46887" cy="40199"/>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2264;p62"/>
            <p:cNvSpPr/>
            <p:nvPr/>
          </p:nvSpPr>
          <p:spPr>
            <a:xfrm>
              <a:off x="5973603" y="2545235"/>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2265;p62"/>
            <p:cNvSpPr/>
            <p:nvPr/>
          </p:nvSpPr>
          <p:spPr>
            <a:xfrm>
              <a:off x="5916186" y="2545235"/>
              <a:ext cx="46868" cy="40199"/>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2266;p62"/>
            <p:cNvSpPr/>
            <p:nvPr/>
          </p:nvSpPr>
          <p:spPr>
            <a:xfrm>
              <a:off x="5858750" y="2545235"/>
              <a:ext cx="46887" cy="40199"/>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2267;p62"/>
            <p:cNvSpPr/>
            <p:nvPr/>
          </p:nvSpPr>
          <p:spPr>
            <a:xfrm>
              <a:off x="5801334" y="2545235"/>
              <a:ext cx="47037" cy="40199"/>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2268;p62"/>
            <p:cNvSpPr/>
            <p:nvPr/>
          </p:nvSpPr>
          <p:spPr>
            <a:xfrm>
              <a:off x="5743898" y="2545235"/>
              <a:ext cx="47037" cy="40199"/>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2269;p62"/>
            <p:cNvSpPr/>
            <p:nvPr/>
          </p:nvSpPr>
          <p:spPr>
            <a:xfrm>
              <a:off x="6260441" y="3291313"/>
              <a:ext cx="47037" cy="40199"/>
            </a:xfrm>
            <a:custGeom>
              <a:avLst/>
              <a:gdLst/>
              <a:ahLst/>
              <a:cxnLst/>
              <a:rect l="l" t="t" r="r" b="b"/>
              <a:pathLst>
                <a:path w="2497" h="2134" extrusionOk="0">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2270;p62"/>
            <p:cNvSpPr/>
            <p:nvPr/>
          </p:nvSpPr>
          <p:spPr>
            <a:xfrm>
              <a:off x="6260441" y="3233897"/>
              <a:ext cx="47037" cy="40256"/>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2271;p62"/>
            <p:cNvSpPr/>
            <p:nvPr/>
          </p:nvSpPr>
          <p:spPr>
            <a:xfrm>
              <a:off x="6317858" y="3119195"/>
              <a:ext cx="47037" cy="40143"/>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2272;p62"/>
            <p:cNvSpPr/>
            <p:nvPr/>
          </p:nvSpPr>
          <p:spPr>
            <a:xfrm>
              <a:off x="6317858" y="3061760"/>
              <a:ext cx="47037" cy="40199"/>
            </a:xfrm>
            <a:custGeom>
              <a:avLst/>
              <a:gdLst/>
              <a:ahLst/>
              <a:cxnLst/>
              <a:rect l="l" t="t" r="r" b="b"/>
              <a:pathLst>
                <a:path w="2497" h="2134" extrusionOk="0">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2273;p62"/>
            <p:cNvSpPr/>
            <p:nvPr/>
          </p:nvSpPr>
          <p:spPr>
            <a:xfrm>
              <a:off x="6203156" y="3061760"/>
              <a:ext cx="46887" cy="40199"/>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2274;p62"/>
            <p:cNvSpPr/>
            <p:nvPr/>
          </p:nvSpPr>
          <p:spPr>
            <a:xfrm>
              <a:off x="6203156" y="2946907"/>
              <a:ext cx="46887" cy="40275"/>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2275;p62"/>
            <p:cNvSpPr/>
            <p:nvPr/>
          </p:nvSpPr>
          <p:spPr>
            <a:xfrm>
              <a:off x="6145740" y="3291313"/>
              <a:ext cx="46887" cy="40199"/>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2276;p62"/>
            <p:cNvSpPr/>
            <p:nvPr/>
          </p:nvSpPr>
          <p:spPr>
            <a:xfrm>
              <a:off x="6145740" y="3233897"/>
              <a:ext cx="46887" cy="40256"/>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2277;p62"/>
            <p:cNvSpPr/>
            <p:nvPr/>
          </p:nvSpPr>
          <p:spPr>
            <a:xfrm>
              <a:off x="6145740" y="3176461"/>
              <a:ext cx="46887" cy="40275"/>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2278;p62"/>
            <p:cNvSpPr/>
            <p:nvPr/>
          </p:nvSpPr>
          <p:spPr>
            <a:xfrm>
              <a:off x="6088361" y="3291313"/>
              <a:ext cx="46981" cy="40275"/>
            </a:xfrm>
            <a:custGeom>
              <a:avLst/>
              <a:gdLst/>
              <a:ahLst/>
              <a:cxnLst/>
              <a:rect l="l" t="t" r="r" b="b"/>
              <a:pathLst>
                <a:path w="2494" h="2138" extrusionOk="0">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2279;p62"/>
            <p:cNvSpPr/>
            <p:nvPr/>
          </p:nvSpPr>
          <p:spPr>
            <a:xfrm>
              <a:off x="6088361" y="3233897"/>
              <a:ext cx="46981" cy="40256"/>
            </a:xfrm>
            <a:custGeom>
              <a:avLst/>
              <a:gdLst/>
              <a:ahLst/>
              <a:cxnLst/>
              <a:rect l="l" t="t" r="r" b="b"/>
              <a:pathLst>
                <a:path w="2494" h="2137" extrusionOk="0">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2280;p62"/>
            <p:cNvSpPr/>
            <p:nvPr/>
          </p:nvSpPr>
          <p:spPr>
            <a:xfrm>
              <a:off x="6260441" y="3406166"/>
              <a:ext cx="47037" cy="40124"/>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2281;p62"/>
            <p:cNvSpPr/>
            <p:nvPr/>
          </p:nvSpPr>
          <p:spPr>
            <a:xfrm>
              <a:off x="6203156" y="3406166"/>
              <a:ext cx="46887" cy="40124"/>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2282;p62"/>
            <p:cNvSpPr/>
            <p:nvPr/>
          </p:nvSpPr>
          <p:spPr>
            <a:xfrm>
              <a:off x="6145740" y="3406166"/>
              <a:ext cx="46887" cy="40124"/>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2283;p62"/>
            <p:cNvSpPr/>
            <p:nvPr/>
          </p:nvSpPr>
          <p:spPr>
            <a:xfrm>
              <a:off x="6088304" y="3406166"/>
              <a:ext cx="47000" cy="40162"/>
            </a:xfrm>
            <a:custGeom>
              <a:avLst/>
              <a:gdLst/>
              <a:ahLst/>
              <a:cxnLst/>
              <a:rect l="l" t="t" r="r" b="b"/>
              <a:pathLst>
                <a:path w="2495" h="2132" extrusionOk="0">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2284;p62"/>
            <p:cNvSpPr/>
            <p:nvPr/>
          </p:nvSpPr>
          <p:spPr>
            <a:xfrm>
              <a:off x="6031038" y="3406166"/>
              <a:ext cx="46830" cy="40162"/>
            </a:xfrm>
            <a:custGeom>
              <a:avLst/>
              <a:gdLst/>
              <a:ahLst/>
              <a:cxnLst/>
              <a:rect l="l" t="t" r="r" b="b"/>
              <a:pathLst>
                <a:path w="2486" h="2132" extrusionOk="0">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2285;p62"/>
            <p:cNvSpPr/>
            <p:nvPr/>
          </p:nvSpPr>
          <p:spPr>
            <a:xfrm>
              <a:off x="6031038" y="3348749"/>
              <a:ext cx="46887" cy="40199"/>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2286;p62"/>
            <p:cNvSpPr/>
            <p:nvPr/>
          </p:nvSpPr>
          <p:spPr>
            <a:xfrm>
              <a:off x="5973603" y="3348749"/>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2287;p62"/>
            <p:cNvSpPr/>
            <p:nvPr/>
          </p:nvSpPr>
          <p:spPr>
            <a:xfrm>
              <a:off x="5973508" y="3291313"/>
              <a:ext cx="46981" cy="40199"/>
            </a:xfrm>
            <a:custGeom>
              <a:avLst/>
              <a:gdLst/>
              <a:ahLst/>
              <a:cxnLst/>
              <a:rect l="l" t="t" r="r" b="b"/>
              <a:pathLst>
                <a:path w="2494" h="2134" extrusionOk="0">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2288;p62"/>
            <p:cNvSpPr/>
            <p:nvPr/>
          </p:nvSpPr>
          <p:spPr>
            <a:xfrm>
              <a:off x="5916073" y="3291313"/>
              <a:ext cx="46981" cy="40199"/>
            </a:xfrm>
            <a:custGeom>
              <a:avLst/>
              <a:gdLst/>
              <a:ahLst/>
              <a:cxnLst/>
              <a:rect l="l" t="t" r="r" b="b"/>
              <a:pathLst>
                <a:path w="2494" h="2134" extrusionOk="0">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2289;p62"/>
            <p:cNvSpPr/>
            <p:nvPr/>
          </p:nvSpPr>
          <p:spPr>
            <a:xfrm>
              <a:off x="5916073" y="3233897"/>
              <a:ext cx="46981" cy="40256"/>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2290;p62"/>
            <p:cNvSpPr/>
            <p:nvPr/>
          </p:nvSpPr>
          <p:spPr>
            <a:xfrm>
              <a:off x="5858656" y="3233897"/>
              <a:ext cx="46981" cy="40256"/>
            </a:xfrm>
            <a:custGeom>
              <a:avLst/>
              <a:gdLst/>
              <a:ahLst/>
              <a:cxnLst/>
              <a:rect l="l" t="t" r="r" b="b"/>
              <a:pathLst>
                <a:path w="2494" h="2137" extrusionOk="0">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2291;p62"/>
            <p:cNvSpPr/>
            <p:nvPr/>
          </p:nvSpPr>
          <p:spPr>
            <a:xfrm>
              <a:off x="5858656" y="3176461"/>
              <a:ext cx="46981" cy="40312"/>
            </a:xfrm>
            <a:custGeom>
              <a:avLst/>
              <a:gdLst/>
              <a:ahLst/>
              <a:cxnLst/>
              <a:rect l="l" t="t" r="r" b="b"/>
              <a:pathLst>
                <a:path w="2494" h="2140" extrusionOk="0">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2292;p62"/>
            <p:cNvSpPr/>
            <p:nvPr/>
          </p:nvSpPr>
          <p:spPr>
            <a:xfrm>
              <a:off x="5973508" y="3176461"/>
              <a:ext cx="46981" cy="40275"/>
            </a:xfrm>
            <a:custGeom>
              <a:avLst/>
              <a:gdLst/>
              <a:ahLst/>
              <a:cxnLst/>
              <a:rect l="l" t="t" r="r" b="b"/>
              <a:pathLst>
                <a:path w="2494" h="2138" extrusionOk="0">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2293;p62"/>
            <p:cNvSpPr/>
            <p:nvPr/>
          </p:nvSpPr>
          <p:spPr>
            <a:xfrm>
              <a:off x="5916186" y="3119195"/>
              <a:ext cx="46868" cy="40199"/>
            </a:xfrm>
            <a:custGeom>
              <a:avLst/>
              <a:gdLst/>
              <a:ahLst/>
              <a:cxnLst/>
              <a:rect l="l" t="t" r="r" b="b"/>
              <a:pathLst>
                <a:path w="2488" h="2134" extrusionOk="0">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2294;p62"/>
            <p:cNvSpPr/>
            <p:nvPr/>
          </p:nvSpPr>
          <p:spPr>
            <a:xfrm>
              <a:off x="5858750" y="3061760"/>
              <a:ext cx="46887" cy="40199"/>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2295;p62"/>
            <p:cNvSpPr/>
            <p:nvPr/>
          </p:nvSpPr>
          <p:spPr>
            <a:xfrm>
              <a:off x="7236243" y="1856423"/>
              <a:ext cx="47018" cy="40180"/>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2296;p62"/>
            <p:cNvSpPr/>
            <p:nvPr/>
          </p:nvSpPr>
          <p:spPr>
            <a:xfrm>
              <a:off x="7178958" y="1856423"/>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2297;p62"/>
            <p:cNvSpPr/>
            <p:nvPr/>
          </p:nvSpPr>
          <p:spPr>
            <a:xfrm>
              <a:off x="7178958" y="1798988"/>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2298;p62"/>
            <p:cNvSpPr/>
            <p:nvPr/>
          </p:nvSpPr>
          <p:spPr>
            <a:xfrm>
              <a:off x="7121541" y="1856423"/>
              <a:ext cx="46868" cy="40180"/>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2299;p62"/>
            <p:cNvSpPr/>
            <p:nvPr/>
          </p:nvSpPr>
          <p:spPr>
            <a:xfrm>
              <a:off x="7121541" y="1798988"/>
              <a:ext cx="46868" cy="40199"/>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2300;p62"/>
            <p:cNvSpPr/>
            <p:nvPr/>
          </p:nvSpPr>
          <p:spPr>
            <a:xfrm>
              <a:off x="7064106" y="1913840"/>
              <a:ext cx="47037" cy="40124"/>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2301;p62"/>
            <p:cNvSpPr/>
            <p:nvPr/>
          </p:nvSpPr>
          <p:spPr>
            <a:xfrm>
              <a:off x="7064106" y="1798988"/>
              <a:ext cx="47037" cy="40199"/>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2302;p62"/>
            <p:cNvSpPr/>
            <p:nvPr/>
          </p:nvSpPr>
          <p:spPr>
            <a:xfrm>
              <a:off x="7006689" y="1913840"/>
              <a:ext cx="47018" cy="40124"/>
            </a:xfrm>
            <a:custGeom>
              <a:avLst/>
              <a:gdLst/>
              <a:ahLst/>
              <a:cxnLst/>
              <a:rect l="l" t="t" r="r" b="b"/>
              <a:pathLst>
                <a:path w="2496" h="2130" extrusionOk="0">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2303;p62"/>
            <p:cNvSpPr/>
            <p:nvPr/>
          </p:nvSpPr>
          <p:spPr>
            <a:xfrm>
              <a:off x="7006689" y="1798988"/>
              <a:ext cx="47018" cy="40199"/>
            </a:xfrm>
            <a:custGeom>
              <a:avLst/>
              <a:gdLst/>
              <a:ahLst/>
              <a:cxnLst/>
              <a:rect l="l" t="t" r="r" b="b"/>
              <a:pathLst>
                <a:path w="2496" h="2134" extrusionOk="0">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2304;p62"/>
            <p:cNvSpPr/>
            <p:nvPr/>
          </p:nvSpPr>
          <p:spPr>
            <a:xfrm>
              <a:off x="6949404" y="1971106"/>
              <a:ext cx="46887" cy="40275"/>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2305;p62"/>
            <p:cNvSpPr/>
            <p:nvPr/>
          </p:nvSpPr>
          <p:spPr>
            <a:xfrm>
              <a:off x="6949404" y="1913840"/>
              <a:ext cx="46887" cy="40124"/>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2306;p62"/>
            <p:cNvSpPr/>
            <p:nvPr/>
          </p:nvSpPr>
          <p:spPr>
            <a:xfrm>
              <a:off x="6949404" y="1798988"/>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2307;p62"/>
            <p:cNvSpPr/>
            <p:nvPr/>
          </p:nvSpPr>
          <p:spPr>
            <a:xfrm>
              <a:off x="6949404" y="1741552"/>
              <a:ext cx="46887" cy="40275"/>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2308;p62"/>
            <p:cNvSpPr/>
            <p:nvPr/>
          </p:nvSpPr>
          <p:spPr>
            <a:xfrm>
              <a:off x="6891987" y="2028542"/>
              <a:ext cx="46868" cy="40199"/>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2309;p62"/>
            <p:cNvSpPr/>
            <p:nvPr/>
          </p:nvSpPr>
          <p:spPr>
            <a:xfrm>
              <a:off x="6891987" y="1971106"/>
              <a:ext cx="46868" cy="40275"/>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2310;p62"/>
            <p:cNvSpPr/>
            <p:nvPr/>
          </p:nvSpPr>
          <p:spPr>
            <a:xfrm>
              <a:off x="6891987" y="1913840"/>
              <a:ext cx="46868" cy="40124"/>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2311;p62"/>
            <p:cNvSpPr/>
            <p:nvPr/>
          </p:nvSpPr>
          <p:spPr>
            <a:xfrm>
              <a:off x="6891987" y="1741552"/>
              <a:ext cx="46868" cy="40275"/>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2312;p62"/>
            <p:cNvSpPr/>
            <p:nvPr/>
          </p:nvSpPr>
          <p:spPr>
            <a:xfrm>
              <a:off x="6834401" y="2085977"/>
              <a:ext cx="47037" cy="40180"/>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2313;p62"/>
            <p:cNvSpPr/>
            <p:nvPr/>
          </p:nvSpPr>
          <p:spPr>
            <a:xfrm>
              <a:off x="6834401" y="2028542"/>
              <a:ext cx="47037" cy="40199"/>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2314;p62"/>
            <p:cNvSpPr/>
            <p:nvPr/>
          </p:nvSpPr>
          <p:spPr>
            <a:xfrm>
              <a:off x="6834401" y="1913840"/>
              <a:ext cx="47037" cy="40124"/>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2315;p62"/>
            <p:cNvSpPr/>
            <p:nvPr/>
          </p:nvSpPr>
          <p:spPr>
            <a:xfrm>
              <a:off x="6834401" y="1741552"/>
              <a:ext cx="47037" cy="40275"/>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2316;p62"/>
            <p:cNvSpPr/>
            <p:nvPr/>
          </p:nvSpPr>
          <p:spPr>
            <a:xfrm>
              <a:off x="6777135" y="2143394"/>
              <a:ext cx="46868" cy="40143"/>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2317;p62"/>
            <p:cNvSpPr/>
            <p:nvPr/>
          </p:nvSpPr>
          <p:spPr>
            <a:xfrm>
              <a:off x="6777135" y="2085977"/>
              <a:ext cx="46868" cy="40180"/>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2318;p62"/>
            <p:cNvSpPr/>
            <p:nvPr/>
          </p:nvSpPr>
          <p:spPr>
            <a:xfrm>
              <a:off x="6777135" y="1971106"/>
              <a:ext cx="46868" cy="40275"/>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2319;p62"/>
            <p:cNvSpPr/>
            <p:nvPr/>
          </p:nvSpPr>
          <p:spPr>
            <a:xfrm>
              <a:off x="6777135" y="1913840"/>
              <a:ext cx="46868" cy="40124"/>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2320;p62"/>
            <p:cNvSpPr/>
            <p:nvPr/>
          </p:nvSpPr>
          <p:spPr>
            <a:xfrm>
              <a:off x="6777135" y="1741552"/>
              <a:ext cx="46868" cy="40275"/>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2321;p62"/>
            <p:cNvSpPr/>
            <p:nvPr/>
          </p:nvSpPr>
          <p:spPr>
            <a:xfrm>
              <a:off x="6719699" y="1971106"/>
              <a:ext cx="46887" cy="40275"/>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2322;p62"/>
            <p:cNvSpPr/>
            <p:nvPr/>
          </p:nvSpPr>
          <p:spPr>
            <a:xfrm>
              <a:off x="6719699" y="1741552"/>
              <a:ext cx="46887" cy="40275"/>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2323;p62"/>
            <p:cNvSpPr/>
            <p:nvPr/>
          </p:nvSpPr>
          <p:spPr>
            <a:xfrm>
              <a:off x="6662283" y="1971106"/>
              <a:ext cx="46868" cy="40275"/>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2324;p62"/>
            <p:cNvSpPr/>
            <p:nvPr/>
          </p:nvSpPr>
          <p:spPr>
            <a:xfrm>
              <a:off x="6662283" y="1741552"/>
              <a:ext cx="46868" cy="40275"/>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2325;p62"/>
            <p:cNvSpPr/>
            <p:nvPr/>
          </p:nvSpPr>
          <p:spPr>
            <a:xfrm>
              <a:off x="6662283" y="1684136"/>
              <a:ext cx="46868" cy="40275"/>
            </a:xfrm>
            <a:custGeom>
              <a:avLst/>
              <a:gdLst/>
              <a:ahLst/>
              <a:cxnLst/>
              <a:rect l="l" t="t" r="r" b="b"/>
              <a:pathLst>
                <a:path w="2488" h="2138" extrusionOk="0">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2326;p62"/>
            <p:cNvSpPr/>
            <p:nvPr/>
          </p:nvSpPr>
          <p:spPr>
            <a:xfrm>
              <a:off x="6604847" y="1971106"/>
              <a:ext cx="47037" cy="40275"/>
            </a:xfrm>
            <a:custGeom>
              <a:avLst/>
              <a:gdLst/>
              <a:ahLst/>
              <a:cxnLst/>
              <a:rect l="l" t="t" r="r" b="b"/>
              <a:pathLst>
                <a:path w="2497" h="2138" extrusionOk="0">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2327;p62"/>
            <p:cNvSpPr/>
            <p:nvPr/>
          </p:nvSpPr>
          <p:spPr>
            <a:xfrm>
              <a:off x="6604847" y="1684136"/>
              <a:ext cx="47037" cy="40275"/>
            </a:xfrm>
            <a:custGeom>
              <a:avLst/>
              <a:gdLst/>
              <a:ahLst/>
              <a:cxnLst/>
              <a:rect l="l" t="t" r="r" b="b"/>
              <a:pathLst>
                <a:path w="2497" h="2138" extrusionOk="0">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2328;p62"/>
            <p:cNvSpPr/>
            <p:nvPr/>
          </p:nvSpPr>
          <p:spPr>
            <a:xfrm>
              <a:off x="6547412" y="2487800"/>
              <a:ext cx="47037" cy="40275"/>
            </a:xfrm>
            <a:custGeom>
              <a:avLst/>
              <a:gdLst/>
              <a:ahLst/>
              <a:cxnLst/>
              <a:rect l="l" t="t" r="r" b="b"/>
              <a:pathLst>
                <a:path w="2497" h="2138" extrusionOk="0">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2329;p62"/>
            <p:cNvSpPr/>
            <p:nvPr/>
          </p:nvSpPr>
          <p:spPr>
            <a:xfrm>
              <a:off x="6547412" y="2430383"/>
              <a:ext cx="47150" cy="40256"/>
            </a:xfrm>
            <a:custGeom>
              <a:avLst/>
              <a:gdLst/>
              <a:ahLst/>
              <a:cxnLst/>
              <a:rect l="l" t="t" r="r" b="b"/>
              <a:pathLst>
                <a:path w="2503" h="2137" extrusionOk="0">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2330;p62"/>
            <p:cNvSpPr/>
            <p:nvPr/>
          </p:nvSpPr>
          <p:spPr>
            <a:xfrm>
              <a:off x="6547412" y="2315531"/>
              <a:ext cx="47037" cy="40180"/>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2331;p62"/>
            <p:cNvSpPr/>
            <p:nvPr/>
          </p:nvSpPr>
          <p:spPr>
            <a:xfrm>
              <a:off x="6547412" y="2085977"/>
              <a:ext cx="47037" cy="40180"/>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2332;p62"/>
            <p:cNvSpPr/>
            <p:nvPr/>
          </p:nvSpPr>
          <p:spPr>
            <a:xfrm>
              <a:off x="6547412" y="1971106"/>
              <a:ext cx="47037" cy="40275"/>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2333;p62"/>
            <p:cNvSpPr/>
            <p:nvPr/>
          </p:nvSpPr>
          <p:spPr>
            <a:xfrm>
              <a:off x="6547412" y="1741552"/>
              <a:ext cx="47037" cy="40275"/>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2334;p62"/>
            <p:cNvSpPr/>
            <p:nvPr/>
          </p:nvSpPr>
          <p:spPr>
            <a:xfrm>
              <a:off x="6547412" y="1684136"/>
              <a:ext cx="47037" cy="40275"/>
            </a:xfrm>
            <a:custGeom>
              <a:avLst/>
              <a:gdLst/>
              <a:ahLst/>
              <a:cxnLst/>
              <a:rect l="l" t="t" r="r" b="b"/>
              <a:pathLst>
                <a:path w="2497" h="2138" extrusionOk="0">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2335;p62"/>
            <p:cNvSpPr/>
            <p:nvPr/>
          </p:nvSpPr>
          <p:spPr>
            <a:xfrm>
              <a:off x="6490146" y="2545235"/>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2336;p62"/>
            <p:cNvSpPr/>
            <p:nvPr/>
          </p:nvSpPr>
          <p:spPr>
            <a:xfrm>
              <a:off x="6490146" y="2487800"/>
              <a:ext cx="46887" cy="40275"/>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2337;p62"/>
            <p:cNvSpPr/>
            <p:nvPr/>
          </p:nvSpPr>
          <p:spPr>
            <a:xfrm>
              <a:off x="6490146" y="2200660"/>
              <a:ext cx="46887" cy="40275"/>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2338;p62"/>
            <p:cNvSpPr/>
            <p:nvPr/>
          </p:nvSpPr>
          <p:spPr>
            <a:xfrm>
              <a:off x="6490146" y="2143394"/>
              <a:ext cx="46887" cy="40143"/>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2339;p62"/>
            <p:cNvSpPr/>
            <p:nvPr/>
          </p:nvSpPr>
          <p:spPr>
            <a:xfrm>
              <a:off x="6490146" y="2028542"/>
              <a:ext cx="46887" cy="40199"/>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2340;p62"/>
            <p:cNvSpPr/>
            <p:nvPr/>
          </p:nvSpPr>
          <p:spPr>
            <a:xfrm>
              <a:off x="6490146" y="1971106"/>
              <a:ext cx="46887" cy="40275"/>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2341;p62"/>
            <p:cNvSpPr/>
            <p:nvPr/>
          </p:nvSpPr>
          <p:spPr>
            <a:xfrm>
              <a:off x="6490146" y="1741552"/>
              <a:ext cx="46887" cy="40275"/>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2342;p62"/>
            <p:cNvSpPr/>
            <p:nvPr/>
          </p:nvSpPr>
          <p:spPr>
            <a:xfrm>
              <a:off x="6432729" y="2602652"/>
              <a:ext cx="46868" cy="40162"/>
            </a:xfrm>
            <a:custGeom>
              <a:avLst/>
              <a:gdLst/>
              <a:ahLst/>
              <a:cxnLst/>
              <a:rect l="l" t="t" r="r" b="b"/>
              <a:pathLst>
                <a:path w="2488" h="2132" extrusionOk="0">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2343;p62"/>
            <p:cNvSpPr/>
            <p:nvPr/>
          </p:nvSpPr>
          <p:spPr>
            <a:xfrm>
              <a:off x="6432729" y="2545235"/>
              <a:ext cx="46868" cy="40199"/>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2344;p62"/>
            <p:cNvSpPr/>
            <p:nvPr/>
          </p:nvSpPr>
          <p:spPr>
            <a:xfrm>
              <a:off x="6432729" y="2258095"/>
              <a:ext cx="46868" cy="40275"/>
            </a:xfrm>
            <a:custGeom>
              <a:avLst/>
              <a:gdLst/>
              <a:ahLst/>
              <a:cxnLst/>
              <a:rect l="l" t="t" r="r" b="b"/>
              <a:pathLst>
                <a:path w="2488" h="2138" extrusionOk="0">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2345;p62"/>
            <p:cNvSpPr/>
            <p:nvPr/>
          </p:nvSpPr>
          <p:spPr>
            <a:xfrm>
              <a:off x="6432729" y="2200660"/>
              <a:ext cx="46868" cy="40275"/>
            </a:xfrm>
            <a:custGeom>
              <a:avLst/>
              <a:gdLst/>
              <a:ahLst/>
              <a:cxnLst/>
              <a:rect l="l" t="t" r="r" b="b"/>
              <a:pathLst>
                <a:path w="2488" h="2138" extrusionOk="0">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2346;p62"/>
            <p:cNvSpPr/>
            <p:nvPr/>
          </p:nvSpPr>
          <p:spPr>
            <a:xfrm>
              <a:off x="6432729" y="2143394"/>
              <a:ext cx="46868" cy="40199"/>
            </a:xfrm>
            <a:custGeom>
              <a:avLst/>
              <a:gdLst/>
              <a:ahLst/>
              <a:cxnLst/>
              <a:rect l="l" t="t" r="r" b="b"/>
              <a:pathLst>
                <a:path w="2488" h="2134" extrusionOk="0">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2347;p62"/>
            <p:cNvSpPr/>
            <p:nvPr/>
          </p:nvSpPr>
          <p:spPr>
            <a:xfrm>
              <a:off x="6432729" y="2085977"/>
              <a:ext cx="46868" cy="40180"/>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2348;p62"/>
            <p:cNvSpPr/>
            <p:nvPr/>
          </p:nvSpPr>
          <p:spPr>
            <a:xfrm>
              <a:off x="6432729" y="2028542"/>
              <a:ext cx="46868" cy="40199"/>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2349;p62"/>
            <p:cNvSpPr/>
            <p:nvPr/>
          </p:nvSpPr>
          <p:spPr>
            <a:xfrm>
              <a:off x="6432729" y="1741552"/>
              <a:ext cx="46868" cy="40275"/>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2350;p62"/>
            <p:cNvSpPr/>
            <p:nvPr/>
          </p:nvSpPr>
          <p:spPr>
            <a:xfrm>
              <a:off x="6375293" y="2602652"/>
              <a:ext cx="46887" cy="40162"/>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2351;p62"/>
            <p:cNvSpPr/>
            <p:nvPr/>
          </p:nvSpPr>
          <p:spPr>
            <a:xfrm>
              <a:off x="6375293" y="2545235"/>
              <a:ext cx="46887" cy="40199"/>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2352;p62"/>
            <p:cNvSpPr/>
            <p:nvPr/>
          </p:nvSpPr>
          <p:spPr>
            <a:xfrm>
              <a:off x="6375293" y="2315531"/>
              <a:ext cx="46887" cy="40180"/>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2353;p62"/>
            <p:cNvSpPr/>
            <p:nvPr/>
          </p:nvSpPr>
          <p:spPr>
            <a:xfrm>
              <a:off x="6375293" y="1741552"/>
              <a:ext cx="46887" cy="40275"/>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2354;p62"/>
            <p:cNvSpPr/>
            <p:nvPr/>
          </p:nvSpPr>
          <p:spPr>
            <a:xfrm>
              <a:off x="6317858" y="2487800"/>
              <a:ext cx="47037" cy="40275"/>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2355;p62"/>
            <p:cNvSpPr/>
            <p:nvPr/>
          </p:nvSpPr>
          <p:spPr>
            <a:xfrm>
              <a:off x="6317858" y="2430383"/>
              <a:ext cx="47150" cy="40256"/>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2356;p62"/>
            <p:cNvSpPr/>
            <p:nvPr/>
          </p:nvSpPr>
          <p:spPr>
            <a:xfrm>
              <a:off x="6317858" y="2372948"/>
              <a:ext cx="47037" cy="40199"/>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2357;p62"/>
            <p:cNvSpPr/>
            <p:nvPr/>
          </p:nvSpPr>
          <p:spPr>
            <a:xfrm>
              <a:off x="6317858" y="2315531"/>
              <a:ext cx="47037" cy="40180"/>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2358;p62"/>
            <p:cNvSpPr/>
            <p:nvPr/>
          </p:nvSpPr>
          <p:spPr>
            <a:xfrm>
              <a:off x="6317858" y="1741552"/>
              <a:ext cx="47037" cy="40275"/>
            </a:xfrm>
            <a:custGeom>
              <a:avLst/>
              <a:gdLst/>
              <a:ahLst/>
              <a:cxnLst/>
              <a:rect l="l" t="t" r="r" b="b"/>
              <a:pathLst>
                <a:path w="2497" h="2138" extrusionOk="0">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2359;p62"/>
            <p:cNvSpPr/>
            <p:nvPr/>
          </p:nvSpPr>
          <p:spPr>
            <a:xfrm>
              <a:off x="6260441" y="2372948"/>
              <a:ext cx="47037" cy="40199"/>
            </a:xfrm>
            <a:custGeom>
              <a:avLst/>
              <a:gdLst/>
              <a:ahLst/>
              <a:cxnLst/>
              <a:rect l="l" t="t" r="r" b="b"/>
              <a:pathLst>
                <a:path w="2497" h="2134" extrusionOk="0">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2360;p62"/>
            <p:cNvSpPr/>
            <p:nvPr/>
          </p:nvSpPr>
          <p:spPr>
            <a:xfrm>
              <a:off x="6260441" y="1741552"/>
              <a:ext cx="47037" cy="40275"/>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2361;p62"/>
            <p:cNvSpPr/>
            <p:nvPr/>
          </p:nvSpPr>
          <p:spPr>
            <a:xfrm>
              <a:off x="6203156" y="2602652"/>
              <a:ext cx="46887" cy="40162"/>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2362;p62"/>
            <p:cNvSpPr/>
            <p:nvPr/>
          </p:nvSpPr>
          <p:spPr>
            <a:xfrm>
              <a:off x="6203156" y="2545235"/>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2363;p62"/>
            <p:cNvSpPr/>
            <p:nvPr/>
          </p:nvSpPr>
          <p:spPr>
            <a:xfrm>
              <a:off x="6203156" y="2487800"/>
              <a:ext cx="46887" cy="40275"/>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2364;p62"/>
            <p:cNvSpPr/>
            <p:nvPr/>
          </p:nvSpPr>
          <p:spPr>
            <a:xfrm>
              <a:off x="6203156" y="2372948"/>
              <a:ext cx="46887" cy="40199"/>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2365;p62"/>
            <p:cNvSpPr/>
            <p:nvPr/>
          </p:nvSpPr>
          <p:spPr>
            <a:xfrm>
              <a:off x="6203156" y="1741552"/>
              <a:ext cx="46887" cy="40275"/>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2366;p62"/>
            <p:cNvSpPr/>
            <p:nvPr/>
          </p:nvSpPr>
          <p:spPr>
            <a:xfrm>
              <a:off x="6145740" y="2774789"/>
              <a:ext cx="46887" cy="40199"/>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2367;p62"/>
            <p:cNvSpPr/>
            <p:nvPr/>
          </p:nvSpPr>
          <p:spPr>
            <a:xfrm>
              <a:off x="6145740" y="2717354"/>
              <a:ext cx="46887" cy="40275"/>
            </a:xfrm>
            <a:custGeom>
              <a:avLst/>
              <a:gdLst/>
              <a:ahLst/>
              <a:cxnLst/>
              <a:rect l="l" t="t" r="r" b="b"/>
              <a:pathLst>
                <a:path w="2489"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2368;p62"/>
            <p:cNvSpPr/>
            <p:nvPr/>
          </p:nvSpPr>
          <p:spPr>
            <a:xfrm>
              <a:off x="6145740" y="2659937"/>
              <a:ext cx="46887" cy="40256"/>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2369;p62"/>
            <p:cNvSpPr/>
            <p:nvPr/>
          </p:nvSpPr>
          <p:spPr>
            <a:xfrm>
              <a:off x="6145740" y="2602652"/>
              <a:ext cx="46887" cy="40162"/>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2370;p62"/>
            <p:cNvSpPr/>
            <p:nvPr/>
          </p:nvSpPr>
          <p:spPr>
            <a:xfrm>
              <a:off x="6145740" y="2487800"/>
              <a:ext cx="46887" cy="40275"/>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2371;p62"/>
            <p:cNvSpPr/>
            <p:nvPr/>
          </p:nvSpPr>
          <p:spPr>
            <a:xfrm>
              <a:off x="6145740" y="2430383"/>
              <a:ext cx="46981" cy="40256"/>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2372;p62"/>
            <p:cNvSpPr/>
            <p:nvPr/>
          </p:nvSpPr>
          <p:spPr>
            <a:xfrm>
              <a:off x="6145740" y="1741552"/>
              <a:ext cx="46887" cy="40275"/>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2373;p62"/>
            <p:cNvSpPr/>
            <p:nvPr/>
          </p:nvSpPr>
          <p:spPr>
            <a:xfrm>
              <a:off x="6088474" y="2774789"/>
              <a:ext cx="46868" cy="40199"/>
            </a:xfrm>
            <a:custGeom>
              <a:avLst/>
              <a:gdLst/>
              <a:ahLst/>
              <a:cxnLst/>
              <a:rect l="l" t="t" r="r" b="b"/>
              <a:pathLst>
                <a:path w="2488" h="2134"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2374;p62"/>
            <p:cNvSpPr/>
            <p:nvPr/>
          </p:nvSpPr>
          <p:spPr>
            <a:xfrm>
              <a:off x="6088474" y="1741552"/>
              <a:ext cx="46868" cy="40275"/>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2375;p62"/>
            <p:cNvSpPr/>
            <p:nvPr/>
          </p:nvSpPr>
          <p:spPr>
            <a:xfrm>
              <a:off x="6088361" y="1626870"/>
              <a:ext cx="46981" cy="40256"/>
            </a:xfrm>
            <a:custGeom>
              <a:avLst/>
              <a:gdLst/>
              <a:ahLst/>
              <a:cxnLst/>
              <a:rect l="l" t="t" r="r" b="b"/>
              <a:pathLst>
                <a:path w="2494" h="2137" extrusionOk="0">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2376;p62"/>
            <p:cNvSpPr/>
            <p:nvPr/>
          </p:nvSpPr>
          <p:spPr>
            <a:xfrm>
              <a:off x="6031038" y="3061760"/>
              <a:ext cx="46887" cy="40199"/>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2377;p62"/>
            <p:cNvSpPr/>
            <p:nvPr/>
          </p:nvSpPr>
          <p:spPr>
            <a:xfrm>
              <a:off x="6031038" y="3004343"/>
              <a:ext cx="46887" cy="40256"/>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2378;p62"/>
            <p:cNvSpPr/>
            <p:nvPr/>
          </p:nvSpPr>
          <p:spPr>
            <a:xfrm>
              <a:off x="6031038" y="2946907"/>
              <a:ext cx="46887" cy="40275"/>
            </a:xfrm>
            <a:custGeom>
              <a:avLst/>
              <a:gdLst/>
              <a:ahLst/>
              <a:cxnLst/>
              <a:rect l="l" t="t" r="r" b="b"/>
              <a:pathLst>
                <a:path w="2489" h="2138" extrusionOk="0">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2379;p62"/>
            <p:cNvSpPr/>
            <p:nvPr/>
          </p:nvSpPr>
          <p:spPr>
            <a:xfrm>
              <a:off x="6031038" y="2774789"/>
              <a:ext cx="46887" cy="40199"/>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2380;p62"/>
            <p:cNvSpPr/>
            <p:nvPr/>
          </p:nvSpPr>
          <p:spPr>
            <a:xfrm>
              <a:off x="6031038" y="1741552"/>
              <a:ext cx="46887" cy="40275"/>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2381;p62"/>
            <p:cNvSpPr/>
            <p:nvPr/>
          </p:nvSpPr>
          <p:spPr>
            <a:xfrm>
              <a:off x="6030925" y="1626870"/>
              <a:ext cx="47000" cy="40256"/>
            </a:xfrm>
            <a:custGeom>
              <a:avLst/>
              <a:gdLst/>
              <a:ahLst/>
              <a:cxnLst/>
              <a:rect l="l" t="t" r="r" b="b"/>
              <a:pathLst>
                <a:path w="2495" h="2137" extrusionOk="0">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2382;p62"/>
            <p:cNvSpPr/>
            <p:nvPr/>
          </p:nvSpPr>
          <p:spPr>
            <a:xfrm>
              <a:off x="5973603" y="3004343"/>
              <a:ext cx="46887" cy="40256"/>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2383;p62"/>
            <p:cNvSpPr/>
            <p:nvPr/>
          </p:nvSpPr>
          <p:spPr>
            <a:xfrm>
              <a:off x="5973603" y="2889641"/>
              <a:ext cx="46887" cy="40143"/>
            </a:xfrm>
            <a:custGeom>
              <a:avLst/>
              <a:gdLst/>
              <a:ahLst/>
              <a:cxnLst/>
              <a:rect l="l" t="t" r="r" b="b"/>
              <a:pathLst>
                <a:path w="2489" h="2131" extrusionOk="0">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2384;p62"/>
            <p:cNvSpPr/>
            <p:nvPr/>
          </p:nvSpPr>
          <p:spPr>
            <a:xfrm>
              <a:off x="5973603" y="2832206"/>
              <a:ext cx="46887" cy="40199"/>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2385;p62"/>
            <p:cNvSpPr/>
            <p:nvPr/>
          </p:nvSpPr>
          <p:spPr>
            <a:xfrm>
              <a:off x="5973603" y="1741552"/>
              <a:ext cx="46887" cy="40275"/>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2386;p62"/>
            <p:cNvSpPr/>
            <p:nvPr/>
          </p:nvSpPr>
          <p:spPr>
            <a:xfrm>
              <a:off x="5973603" y="1684136"/>
              <a:ext cx="46887" cy="40275"/>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2387;p62"/>
            <p:cNvSpPr/>
            <p:nvPr/>
          </p:nvSpPr>
          <p:spPr>
            <a:xfrm>
              <a:off x="5973508" y="1626870"/>
              <a:ext cx="46981" cy="40256"/>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2388;p62"/>
            <p:cNvSpPr/>
            <p:nvPr/>
          </p:nvSpPr>
          <p:spPr>
            <a:xfrm>
              <a:off x="5916186" y="3004343"/>
              <a:ext cx="46868" cy="40256"/>
            </a:xfrm>
            <a:custGeom>
              <a:avLst/>
              <a:gdLst/>
              <a:ahLst/>
              <a:cxnLst/>
              <a:rect l="l" t="t" r="r" b="b"/>
              <a:pathLst>
                <a:path w="2488" h="2137" extrusionOk="0">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2389;p62"/>
            <p:cNvSpPr/>
            <p:nvPr/>
          </p:nvSpPr>
          <p:spPr>
            <a:xfrm>
              <a:off x="5916186" y="2946907"/>
              <a:ext cx="46868" cy="40275"/>
            </a:xfrm>
            <a:custGeom>
              <a:avLst/>
              <a:gdLst/>
              <a:ahLst/>
              <a:cxnLst/>
              <a:rect l="l" t="t" r="r" b="b"/>
              <a:pathLst>
                <a:path w="2488" h="2138" extrusionOk="0">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2390;p62"/>
            <p:cNvSpPr/>
            <p:nvPr/>
          </p:nvSpPr>
          <p:spPr>
            <a:xfrm>
              <a:off x="5916073" y="1626870"/>
              <a:ext cx="46981" cy="40180"/>
            </a:xfrm>
            <a:custGeom>
              <a:avLst/>
              <a:gdLst/>
              <a:ahLst/>
              <a:cxnLst/>
              <a:rect l="l" t="t" r="r" b="b"/>
              <a:pathLst>
                <a:path w="2494" h="2133" extrusionOk="0">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2391;p62"/>
            <p:cNvSpPr/>
            <p:nvPr/>
          </p:nvSpPr>
          <p:spPr>
            <a:xfrm>
              <a:off x="5858750" y="2946907"/>
              <a:ext cx="46887" cy="40275"/>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2392;p62"/>
            <p:cNvSpPr/>
            <p:nvPr/>
          </p:nvSpPr>
          <p:spPr>
            <a:xfrm>
              <a:off x="5858750" y="2889641"/>
              <a:ext cx="46887" cy="40143"/>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2393;p62"/>
            <p:cNvSpPr/>
            <p:nvPr/>
          </p:nvSpPr>
          <p:spPr>
            <a:xfrm>
              <a:off x="5858656" y="1626870"/>
              <a:ext cx="46981" cy="40180"/>
            </a:xfrm>
            <a:custGeom>
              <a:avLst/>
              <a:gdLst/>
              <a:ahLst/>
              <a:cxnLst/>
              <a:rect l="l" t="t" r="r" b="b"/>
              <a:pathLst>
                <a:path w="2494" h="2133" extrusionOk="0">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2394;p62"/>
            <p:cNvSpPr/>
            <p:nvPr/>
          </p:nvSpPr>
          <p:spPr>
            <a:xfrm>
              <a:off x="5801334" y="2889641"/>
              <a:ext cx="47037" cy="40143"/>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2395;p62"/>
            <p:cNvSpPr/>
            <p:nvPr/>
          </p:nvSpPr>
          <p:spPr>
            <a:xfrm>
              <a:off x="5801334" y="2832206"/>
              <a:ext cx="47037" cy="40199"/>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2396;p62"/>
            <p:cNvSpPr/>
            <p:nvPr/>
          </p:nvSpPr>
          <p:spPr>
            <a:xfrm>
              <a:off x="5801334" y="1684136"/>
              <a:ext cx="47037" cy="40275"/>
            </a:xfrm>
            <a:custGeom>
              <a:avLst/>
              <a:gdLst/>
              <a:ahLst/>
              <a:cxnLst/>
              <a:rect l="l" t="t" r="r" b="b"/>
              <a:pathLst>
                <a:path w="2497" h="2138" extrusionOk="0">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2397;p62"/>
            <p:cNvSpPr/>
            <p:nvPr/>
          </p:nvSpPr>
          <p:spPr>
            <a:xfrm>
              <a:off x="5801334" y="1626870"/>
              <a:ext cx="47037" cy="40180"/>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2398;p62"/>
            <p:cNvSpPr/>
            <p:nvPr/>
          </p:nvSpPr>
          <p:spPr>
            <a:xfrm>
              <a:off x="5743898" y="2774789"/>
              <a:ext cx="47037" cy="40199"/>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2399;p62"/>
            <p:cNvSpPr/>
            <p:nvPr/>
          </p:nvSpPr>
          <p:spPr>
            <a:xfrm>
              <a:off x="5743898" y="1684136"/>
              <a:ext cx="47037" cy="40275"/>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2400;p62"/>
            <p:cNvSpPr/>
            <p:nvPr/>
          </p:nvSpPr>
          <p:spPr>
            <a:xfrm>
              <a:off x="5686481" y="2832206"/>
              <a:ext cx="46868" cy="40199"/>
            </a:xfrm>
            <a:custGeom>
              <a:avLst/>
              <a:gdLst/>
              <a:ahLst/>
              <a:cxnLst/>
              <a:rect l="l" t="t" r="r" b="b"/>
              <a:pathLst>
                <a:path w="2488" h="2134" extrusionOk="0">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2401;p62"/>
            <p:cNvSpPr/>
            <p:nvPr/>
          </p:nvSpPr>
          <p:spPr>
            <a:xfrm>
              <a:off x="5686481" y="2774789"/>
              <a:ext cx="46868" cy="40199"/>
            </a:xfrm>
            <a:custGeom>
              <a:avLst/>
              <a:gdLst/>
              <a:ahLst/>
              <a:cxnLst/>
              <a:rect l="l" t="t" r="r" b="b"/>
              <a:pathLst>
                <a:path w="2488" h="2134" extrusionOk="0">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2402;p62"/>
            <p:cNvSpPr/>
            <p:nvPr/>
          </p:nvSpPr>
          <p:spPr>
            <a:xfrm>
              <a:off x="5686481" y="1684136"/>
              <a:ext cx="46868" cy="40275"/>
            </a:xfrm>
            <a:custGeom>
              <a:avLst/>
              <a:gdLst/>
              <a:ahLst/>
              <a:cxnLst/>
              <a:rect l="l" t="t" r="r" b="b"/>
              <a:pathLst>
                <a:path w="2488" h="2138" extrusionOk="0">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2403;p62"/>
            <p:cNvSpPr/>
            <p:nvPr/>
          </p:nvSpPr>
          <p:spPr>
            <a:xfrm>
              <a:off x="5629046" y="2889641"/>
              <a:ext cx="47037" cy="40143"/>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2404;p62"/>
            <p:cNvSpPr/>
            <p:nvPr/>
          </p:nvSpPr>
          <p:spPr>
            <a:xfrm>
              <a:off x="5629046" y="2832206"/>
              <a:ext cx="46887" cy="40199"/>
            </a:xfrm>
            <a:custGeom>
              <a:avLst/>
              <a:gdLst/>
              <a:ahLst/>
              <a:cxnLst/>
              <a:rect l="l" t="t" r="r" b="b"/>
              <a:pathLst>
                <a:path w="2489" h="2134" extrusionOk="0">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2405;p62"/>
            <p:cNvSpPr/>
            <p:nvPr/>
          </p:nvSpPr>
          <p:spPr>
            <a:xfrm>
              <a:off x="5629046" y="1741552"/>
              <a:ext cx="46887" cy="40199"/>
            </a:xfrm>
            <a:custGeom>
              <a:avLst/>
              <a:gdLst/>
              <a:ahLst/>
              <a:cxnLst/>
              <a:rect l="l" t="t" r="r" b="b"/>
              <a:pathLst>
                <a:path w="2489" h="2134" extrusionOk="0">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2406;p62"/>
            <p:cNvSpPr/>
            <p:nvPr/>
          </p:nvSpPr>
          <p:spPr>
            <a:xfrm>
              <a:off x="5571629" y="3061760"/>
              <a:ext cx="47018" cy="40199"/>
            </a:xfrm>
            <a:custGeom>
              <a:avLst/>
              <a:gdLst/>
              <a:ahLst/>
              <a:cxnLst/>
              <a:rect l="l" t="t" r="r" b="b"/>
              <a:pathLst>
                <a:path w="2496" h="2134" extrusionOk="0">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2407;p62"/>
            <p:cNvSpPr/>
            <p:nvPr/>
          </p:nvSpPr>
          <p:spPr>
            <a:xfrm>
              <a:off x="5571629" y="3004343"/>
              <a:ext cx="47018" cy="40256"/>
            </a:xfrm>
            <a:custGeom>
              <a:avLst/>
              <a:gdLst/>
              <a:ahLst/>
              <a:cxnLst/>
              <a:rect l="l" t="t" r="r" b="b"/>
              <a:pathLst>
                <a:path w="2496" h="2137" extrusionOk="0">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2408;p62"/>
            <p:cNvSpPr/>
            <p:nvPr/>
          </p:nvSpPr>
          <p:spPr>
            <a:xfrm>
              <a:off x="5571629" y="2946907"/>
              <a:ext cx="47018" cy="40275"/>
            </a:xfrm>
            <a:custGeom>
              <a:avLst/>
              <a:gdLst/>
              <a:ahLst/>
              <a:cxnLst/>
              <a:rect l="l" t="t" r="r" b="b"/>
              <a:pathLst>
                <a:path w="2496" h="2138" extrusionOk="0">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2409;p62"/>
            <p:cNvSpPr/>
            <p:nvPr/>
          </p:nvSpPr>
          <p:spPr>
            <a:xfrm>
              <a:off x="5571629" y="2889641"/>
              <a:ext cx="47018" cy="40143"/>
            </a:xfrm>
            <a:custGeom>
              <a:avLst/>
              <a:gdLst/>
              <a:ahLst/>
              <a:cxnLst/>
              <a:rect l="l" t="t" r="r" b="b"/>
              <a:pathLst>
                <a:path w="2496" h="2131" extrusionOk="0">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2410;p62"/>
            <p:cNvSpPr/>
            <p:nvPr/>
          </p:nvSpPr>
          <p:spPr>
            <a:xfrm>
              <a:off x="5571629" y="2832206"/>
              <a:ext cx="47018" cy="40199"/>
            </a:xfrm>
            <a:custGeom>
              <a:avLst/>
              <a:gdLst/>
              <a:ahLst/>
              <a:cxnLst/>
              <a:rect l="l" t="t" r="r" b="b"/>
              <a:pathLst>
                <a:path w="2496" h="2134" extrusionOk="0">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2411;p62"/>
            <p:cNvSpPr/>
            <p:nvPr/>
          </p:nvSpPr>
          <p:spPr>
            <a:xfrm>
              <a:off x="5571629" y="2774789"/>
              <a:ext cx="47018" cy="40199"/>
            </a:xfrm>
            <a:custGeom>
              <a:avLst/>
              <a:gdLst/>
              <a:ahLst/>
              <a:cxnLst/>
              <a:rect l="l" t="t" r="r" b="b"/>
              <a:pathLst>
                <a:path w="2496" h="2134" extrusionOk="0">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2412;p62"/>
            <p:cNvSpPr/>
            <p:nvPr/>
          </p:nvSpPr>
          <p:spPr>
            <a:xfrm>
              <a:off x="5571629" y="1798988"/>
              <a:ext cx="47018" cy="40199"/>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2413;p62"/>
            <p:cNvSpPr/>
            <p:nvPr/>
          </p:nvSpPr>
          <p:spPr>
            <a:xfrm>
              <a:off x="5571629" y="1741552"/>
              <a:ext cx="47018" cy="40275"/>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2414;p62"/>
            <p:cNvSpPr/>
            <p:nvPr/>
          </p:nvSpPr>
          <p:spPr>
            <a:xfrm>
              <a:off x="5514344" y="3004343"/>
              <a:ext cx="46887" cy="40256"/>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2415;p62"/>
            <p:cNvSpPr/>
            <p:nvPr/>
          </p:nvSpPr>
          <p:spPr>
            <a:xfrm>
              <a:off x="5514344" y="2946907"/>
              <a:ext cx="46887" cy="40275"/>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2416;p62"/>
            <p:cNvSpPr/>
            <p:nvPr/>
          </p:nvSpPr>
          <p:spPr>
            <a:xfrm>
              <a:off x="5514344" y="2889641"/>
              <a:ext cx="46887" cy="40143"/>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2417;p62"/>
            <p:cNvSpPr/>
            <p:nvPr/>
          </p:nvSpPr>
          <p:spPr>
            <a:xfrm>
              <a:off x="5514344" y="2832206"/>
              <a:ext cx="46887" cy="40199"/>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2418;p62"/>
            <p:cNvSpPr/>
            <p:nvPr/>
          </p:nvSpPr>
          <p:spPr>
            <a:xfrm>
              <a:off x="5514344" y="2774789"/>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2419;p62"/>
            <p:cNvSpPr/>
            <p:nvPr/>
          </p:nvSpPr>
          <p:spPr>
            <a:xfrm>
              <a:off x="5514344" y="2717354"/>
              <a:ext cx="46887" cy="40275"/>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2420;p62"/>
            <p:cNvSpPr/>
            <p:nvPr/>
          </p:nvSpPr>
          <p:spPr>
            <a:xfrm>
              <a:off x="5514344" y="1856423"/>
              <a:ext cx="46887" cy="40180"/>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2421;p62"/>
            <p:cNvSpPr/>
            <p:nvPr/>
          </p:nvSpPr>
          <p:spPr>
            <a:xfrm>
              <a:off x="5456928" y="2774789"/>
              <a:ext cx="46868" cy="40199"/>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2422;p62"/>
            <p:cNvSpPr/>
            <p:nvPr/>
          </p:nvSpPr>
          <p:spPr>
            <a:xfrm>
              <a:off x="5456928" y="2717354"/>
              <a:ext cx="46868" cy="40275"/>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2423;p62"/>
            <p:cNvSpPr/>
            <p:nvPr/>
          </p:nvSpPr>
          <p:spPr>
            <a:xfrm>
              <a:off x="5456928" y="1856423"/>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2424;p62"/>
            <p:cNvSpPr/>
            <p:nvPr/>
          </p:nvSpPr>
          <p:spPr>
            <a:xfrm>
              <a:off x="5456928" y="1798988"/>
              <a:ext cx="46868" cy="40199"/>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2425;p62"/>
            <p:cNvSpPr/>
            <p:nvPr/>
          </p:nvSpPr>
          <p:spPr>
            <a:xfrm>
              <a:off x="5456928" y="1741552"/>
              <a:ext cx="46868" cy="40275"/>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2426;p62"/>
            <p:cNvSpPr/>
            <p:nvPr/>
          </p:nvSpPr>
          <p:spPr>
            <a:xfrm>
              <a:off x="5456928" y="1684136"/>
              <a:ext cx="46868" cy="40275"/>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2427;p62"/>
            <p:cNvSpPr/>
            <p:nvPr/>
          </p:nvSpPr>
          <p:spPr>
            <a:xfrm>
              <a:off x="5399492" y="2717354"/>
              <a:ext cx="46887" cy="40275"/>
            </a:xfrm>
            <a:custGeom>
              <a:avLst/>
              <a:gdLst/>
              <a:ahLst/>
              <a:cxnLst/>
              <a:rect l="l" t="t" r="r" b="b"/>
              <a:pathLst>
                <a:path w="2489" h="2138" extrusionOk="0">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2428;p62"/>
            <p:cNvSpPr/>
            <p:nvPr/>
          </p:nvSpPr>
          <p:spPr>
            <a:xfrm>
              <a:off x="5399492" y="1798988"/>
              <a:ext cx="46887" cy="40199"/>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2429;p62"/>
            <p:cNvSpPr/>
            <p:nvPr/>
          </p:nvSpPr>
          <p:spPr>
            <a:xfrm>
              <a:off x="5399492" y="1741552"/>
              <a:ext cx="46887" cy="40275"/>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2430;p62"/>
            <p:cNvSpPr/>
            <p:nvPr/>
          </p:nvSpPr>
          <p:spPr>
            <a:xfrm>
              <a:off x="5399492" y="1626870"/>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2431;p62"/>
            <p:cNvSpPr/>
            <p:nvPr/>
          </p:nvSpPr>
          <p:spPr>
            <a:xfrm>
              <a:off x="5342075" y="2717354"/>
              <a:ext cx="47018" cy="40275"/>
            </a:xfrm>
            <a:custGeom>
              <a:avLst/>
              <a:gdLst/>
              <a:ahLst/>
              <a:cxnLst/>
              <a:rect l="l" t="t" r="r" b="b"/>
              <a:pathLst>
                <a:path w="2496"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2432;p62"/>
            <p:cNvSpPr/>
            <p:nvPr/>
          </p:nvSpPr>
          <p:spPr>
            <a:xfrm>
              <a:off x="5342075" y="2659937"/>
              <a:ext cx="47018" cy="40256"/>
            </a:xfrm>
            <a:custGeom>
              <a:avLst/>
              <a:gdLst/>
              <a:ahLst/>
              <a:cxnLst/>
              <a:rect l="l" t="t" r="r" b="b"/>
              <a:pathLst>
                <a:path w="2496"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2433;p62"/>
            <p:cNvSpPr/>
            <p:nvPr/>
          </p:nvSpPr>
          <p:spPr>
            <a:xfrm>
              <a:off x="5342075" y="1798988"/>
              <a:ext cx="47018" cy="40199"/>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2434;p62"/>
            <p:cNvSpPr/>
            <p:nvPr/>
          </p:nvSpPr>
          <p:spPr>
            <a:xfrm>
              <a:off x="5342075" y="1741552"/>
              <a:ext cx="47018" cy="40275"/>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2435;p62"/>
            <p:cNvSpPr/>
            <p:nvPr/>
          </p:nvSpPr>
          <p:spPr>
            <a:xfrm>
              <a:off x="5342075" y="1626870"/>
              <a:ext cx="47018" cy="40180"/>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2436;p62"/>
            <p:cNvSpPr/>
            <p:nvPr/>
          </p:nvSpPr>
          <p:spPr>
            <a:xfrm>
              <a:off x="5342075" y="1512017"/>
              <a:ext cx="47018" cy="40180"/>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2437;p62"/>
            <p:cNvSpPr/>
            <p:nvPr/>
          </p:nvSpPr>
          <p:spPr>
            <a:xfrm>
              <a:off x="5284640" y="2832206"/>
              <a:ext cx="47037" cy="40199"/>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2438;p62"/>
            <p:cNvSpPr/>
            <p:nvPr/>
          </p:nvSpPr>
          <p:spPr>
            <a:xfrm>
              <a:off x="5284640" y="2774789"/>
              <a:ext cx="47037" cy="40199"/>
            </a:xfrm>
            <a:custGeom>
              <a:avLst/>
              <a:gdLst/>
              <a:ahLst/>
              <a:cxnLst/>
              <a:rect l="l" t="t" r="r" b="b"/>
              <a:pathLst>
                <a:path w="2497" h="2134" extrusionOk="0">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2439;p62"/>
            <p:cNvSpPr/>
            <p:nvPr/>
          </p:nvSpPr>
          <p:spPr>
            <a:xfrm>
              <a:off x="5284640" y="2659937"/>
              <a:ext cx="47037" cy="40256"/>
            </a:xfrm>
            <a:custGeom>
              <a:avLst/>
              <a:gdLst/>
              <a:ahLst/>
              <a:cxnLst/>
              <a:rect l="l" t="t" r="r" b="b"/>
              <a:pathLst>
                <a:path w="2497" h="2137" extrusionOk="0">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2440;p62"/>
            <p:cNvSpPr/>
            <p:nvPr/>
          </p:nvSpPr>
          <p:spPr>
            <a:xfrm>
              <a:off x="5284640" y="1798988"/>
              <a:ext cx="47037" cy="40199"/>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2441;p62"/>
            <p:cNvSpPr/>
            <p:nvPr/>
          </p:nvSpPr>
          <p:spPr>
            <a:xfrm>
              <a:off x="5284640" y="1626870"/>
              <a:ext cx="47037" cy="40180"/>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2442;p62"/>
            <p:cNvSpPr/>
            <p:nvPr/>
          </p:nvSpPr>
          <p:spPr>
            <a:xfrm>
              <a:off x="5227374" y="2889641"/>
              <a:ext cx="46868" cy="40143"/>
            </a:xfrm>
            <a:custGeom>
              <a:avLst/>
              <a:gdLst/>
              <a:ahLst/>
              <a:cxnLst/>
              <a:rect l="l" t="t" r="r" b="b"/>
              <a:pathLst>
                <a:path w="2488" h="2131" extrusionOk="0">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2443;p62"/>
            <p:cNvSpPr/>
            <p:nvPr/>
          </p:nvSpPr>
          <p:spPr>
            <a:xfrm>
              <a:off x="5227374" y="2832206"/>
              <a:ext cx="46868" cy="40199"/>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2444;p62"/>
            <p:cNvSpPr/>
            <p:nvPr/>
          </p:nvSpPr>
          <p:spPr>
            <a:xfrm>
              <a:off x="5227374" y="2774789"/>
              <a:ext cx="46868" cy="40199"/>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2445;p62"/>
            <p:cNvSpPr/>
            <p:nvPr/>
          </p:nvSpPr>
          <p:spPr>
            <a:xfrm>
              <a:off x="5227374" y="2602652"/>
              <a:ext cx="46868" cy="40162"/>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2446;p62"/>
            <p:cNvSpPr/>
            <p:nvPr/>
          </p:nvSpPr>
          <p:spPr>
            <a:xfrm>
              <a:off x="5227374" y="1856423"/>
              <a:ext cx="46868" cy="40180"/>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2447;p62"/>
            <p:cNvSpPr/>
            <p:nvPr/>
          </p:nvSpPr>
          <p:spPr>
            <a:xfrm>
              <a:off x="5227374" y="1798988"/>
              <a:ext cx="46868" cy="40199"/>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2448;p62"/>
            <p:cNvSpPr/>
            <p:nvPr/>
          </p:nvSpPr>
          <p:spPr>
            <a:xfrm>
              <a:off x="5227374" y="1684136"/>
              <a:ext cx="46868" cy="40275"/>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2449;p62"/>
            <p:cNvSpPr/>
            <p:nvPr/>
          </p:nvSpPr>
          <p:spPr>
            <a:xfrm>
              <a:off x="5227374" y="1512017"/>
              <a:ext cx="46868" cy="40180"/>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2450;p62"/>
            <p:cNvSpPr/>
            <p:nvPr/>
          </p:nvSpPr>
          <p:spPr>
            <a:xfrm>
              <a:off x="5169938" y="2946907"/>
              <a:ext cx="46887" cy="40275"/>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2451;p62"/>
            <p:cNvSpPr/>
            <p:nvPr/>
          </p:nvSpPr>
          <p:spPr>
            <a:xfrm>
              <a:off x="5169938" y="2889641"/>
              <a:ext cx="46887" cy="40143"/>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2452;p62"/>
            <p:cNvSpPr/>
            <p:nvPr/>
          </p:nvSpPr>
          <p:spPr>
            <a:xfrm>
              <a:off x="5169938" y="2774789"/>
              <a:ext cx="46887" cy="40199"/>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2453;p62"/>
            <p:cNvSpPr/>
            <p:nvPr/>
          </p:nvSpPr>
          <p:spPr>
            <a:xfrm>
              <a:off x="5169938" y="2717354"/>
              <a:ext cx="46887" cy="40275"/>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2454;p62"/>
            <p:cNvSpPr/>
            <p:nvPr/>
          </p:nvSpPr>
          <p:spPr>
            <a:xfrm>
              <a:off x="5169938" y="2602652"/>
              <a:ext cx="46887" cy="40162"/>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2455;p62"/>
            <p:cNvSpPr/>
            <p:nvPr/>
          </p:nvSpPr>
          <p:spPr>
            <a:xfrm>
              <a:off x="5169938" y="1856423"/>
              <a:ext cx="46887" cy="40180"/>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2456;p62"/>
            <p:cNvSpPr/>
            <p:nvPr/>
          </p:nvSpPr>
          <p:spPr>
            <a:xfrm>
              <a:off x="5169938" y="1741552"/>
              <a:ext cx="46887" cy="40275"/>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2457;p62"/>
            <p:cNvSpPr/>
            <p:nvPr/>
          </p:nvSpPr>
          <p:spPr>
            <a:xfrm>
              <a:off x="5169938" y="1684136"/>
              <a:ext cx="46887" cy="40275"/>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2458;p62"/>
            <p:cNvSpPr/>
            <p:nvPr/>
          </p:nvSpPr>
          <p:spPr>
            <a:xfrm>
              <a:off x="5112522" y="2946907"/>
              <a:ext cx="46868" cy="40275"/>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2459;p62"/>
            <p:cNvSpPr/>
            <p:nvPr/>
          </p:nvSpPr>
          <p:spPr>
            <a:xfrm>
              <a:off x="5112522" y="2717354"/>
              <a:ext cx="46868" cy="40275"/>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2460;p62"/>
            <p:cNvSpPr/>
            <p:nvPr/>
          </p:nvSpPr>
          <p:spPr>
            <a:xfrm>
              <a:off x="5112522" y="2659937"/>
              <a:ext cx="46868" cy="40256"/>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2461;p62"/>
            <p:cNvSpPr/>
            <p:nvPr/>
          </p:nvSpPr>
          <p:spPr>
            <a:xfrm>
              <a:off x="5112522" y="2602652"/>
              <a:ext cx="46868" cy="40162"/>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2462;p62"/>
            <p:cNvSpPr/>
            <p:nvPr/>
          </p:nvSpPr>
          <p:spPr>
            <a:xfrm>
              <a:off x="5112522" y="1856423"/>
              <a:ext cx="46868" cy="40180"/>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2463;p62"/>
            <p:cNvSpPr/>
            <p:nvPr/>
          </p:nvSpPr>
          <p:spPr>
            <a:xfrm>
              <a:off x="5112522" y="1569434"/>
              <a:ext cx="46868" cy="40199"/>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2464;p62"/>
            <p:cNvSpPr/>
            <p:nvPr/>
          </p:nvSpPr>
          <p:spPr>
            <a:xfrm>
              <a:off x="5055086" y="2946907"/>
              <a:ext cx="47037" cy="40275"/>
            </a:xfrm>
            <a:custGeom>
              <a:avLst/>
              <a:gdLst/>
              <a:ahLst/>
              <a:cxnLst/>
              <a:rect l="l" t="t" r="r" b="b"/>
              <a:pathLst>
                <a:path w="2497" h="2138" extrusionOk="0">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2465;p62"/>
            <p:cNvSpPr/>
            <p:nvPr/>
          </p:nvSpPr>
          <p:spPr>
            <a:xfrm>
              <a:off x="5055086" y="2889641"/>
              <a:ext cx="47037" cy="40143"/>
            </a:xfrm>
            <a:custGeom>
              <a:avLst/>
              <a:gdLst/>
              <a:ahLst/>
              <a:cxnLst/>
              <a:rect l="l" t="t" r="r" b="b"/>
              <a:pathLst>
                <a:path w="2497" h="2131" extrusionOk="0">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2466;p62"/>
            <p:cNvSpPr/>
            <p:nvPr/>
          </p:nvSpPr>
          <p:spPr>
            <a:xfrm>
              <a:off x="5055086" y="2832206"/>
              <a:ext cx="47037" cy="40199"/>
            </a:xfrm>
            <a:custGeom>
              <a:avLst/>
              <a:gdLst/>
              <a:ahLst/>
              <a:cxnLst/>
              <a:rect l="l" t="t" r="r" b="b"/>
              <a:pathLst>
                <a:path w="2497" h="2134" extrusionOk="0">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2467;p62"/>
            <p:cNvSpPr/>
            <p:nvPr/>
          </p:nvSpPr>
          <p:spPr>
            <a:xfrm>
              <a:off x="5055086" y="2659937"/>
              <a:ext cx="47037" cy="40256"/>
            </a:xfrm>
            <a:custGeom>
              <a:avLst/>
              <a:gdLst/>
              <a:ahLst/>
              <a:cxnLst/>
              <a:rect l="l" t="t" r="r" b="b"/>
              <a:pathLst>
                <a:path w="2497" h="2137" extrusionOk="0">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2468;p62"/>
            <p:cNvSpPr/>
            <p:nvPr/>
          </p:nvSpPr>
          <p:spPr>
            <a:xfrm>
              <a:off x="5055086" y="2602652"/>
              <a:ext cx="47037" cy="40162"/>
            </a:xfrm>
            <a:custGeom>
              <a:avLst/>
              <a:gdLst/>
              <a:ahLst/>
              <a:cxnLst/>
              <a:rect l="l" t="t" r="r" b="b"/>
              <a:pathLst>
                <a:path w="2497" h="2132" extrusionOk="0">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2469;p62"/>
            <p:cNvSpPr/>
            <p:nvPr/>
          </p:nvSpPr>
          <p:spPr>
            <a:xfrm>
              <a:off x="5055086" y="2545235"/>
              <a:ext cx="47037" cy="40199"/>
            </a:xfrm>
            <a:custGeom>
              <a:avLst/>
              <a:gdLst/>
              <a:ahLst/>
              <a:cxnLst/>
              <a:rect l="l" t="t" r="r" b="b"/>
              <a:pathLst>
                <a:path w="2497" h="2134"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2470;p62"/>
            <p:cNvSpPr/>
            <p:nvPr/>
          </p:nvSpPr>
          <p:spPr>
            <a:xfrm>
              <a:off x="4997651" y="2832206"/>
              <a:ext cx="47037" cy="40199"/>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2471;p62"/>
            <p:cNvSpPr/>
            <p:nvPr/>
          </p:nvSpPr>
          <p:spPr>
            <a:xfrm>
              <a:off x="4997651" y="2774789"/>
              <a:ext cx="47037" cy="40199"/>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2472;p62"/>
            <p:cNvSpPr/>
            <p:nvPr/>
          </p:nvSpPr>
          <p:spPr>
            <a:xfrm>
              <a:off x="4997651" y="2717354"/>
              <a:ext cx="47037" cy="40275"/>
            </a:xfrm>
            <a:custGeom>
              <a:avLst/>
              <a:gdLst/>
              <a:ahLst/>
              <a:cxnLst/>
              <a:rect l="l" t="t" r="r" b="b"/>
              <a:pathLst>
                <a:path w="2497" h="2138" extrusionOk="0">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2473;p62"/>
            <p:cNvSpPr/>
            <p:nvPr/>
          </p:nvSpPr>
          <p:spPr>
            <a:xfrm>
              <a:off x="4997651" y="2659937"/>
              <a:ext cx="47037" cy="40256"/>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2474;p62"/>
            <p:cNvSpPr/>
            <p:nvPr/>
          </p:nvSpPr>
          <p:spPr>
            <a:xfrm>
              <a:off x="4940385" y="2717354"/>
              <a:ext cx="46887" cy="40275"/>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2475;p62"/>
            <p:cNvSpPr/>
            <p:nvPr/>
          </p:nvSpPr>
          <p:spPr>
            <a:xfrm>
              <a:off x="4940385" y="2659937"/>
              <a:ext cx="46887" cy="40256"/>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2476;p62"/>
            <p:cNvSpPr/>
            <p:nvPr/>
          </p:nvSpPr>
          <p:spPr>
            <a:xfrm>
              <a:off x="4940385" y="2602652"/>
              <a:ext cx="46887" cy="40162"/>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2477;p62"/>
            <p:cNvSpPr/>
            <p:nvPr/>
          </p:nvSpPr>
          <p:spPr>
            <a:xfrm>
              <a:off x="4940385" y="2545235"/>
              <a:ext cx="46887" cy="40199"/>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2478;p62"/>
            <p:cNvSpPr/>
            <p:nvPr/>
          </p:nvSpPr>
          <p:spPr>
            <a:xfrm>
              <a:off x="4940385" y="2487800"/>
              <a:ext cx="46887" cy="40275"/>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2479;p62"/>
            <p:cNvSpPr/>
            <p:nvPr/>
          </p:nvSpPr>
          <p:spPr>
            <a:xfrm>
              <a:off x="4940385" y="2430383"/>
              <a:ext cx="46981" cy="40256"/>
            </a:xfrm>
            <a:custGeom>
              <a:avLst/>
              <a:gdLst/>
              <a:ahLst/>
              <a:cxnLst/>
              <a:rect l="l" t="t" r="r" b="b"/>
              <a:pathLst>
                <a:path w="2494" h="2137" extrusionOk="0">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2480;p62"/>
            <p:cNvSpPr/>
            <p:nvPr/>
          </p:nvSpPr>
          <p:spPr>
            <a:xfrm>
              <a:off x="4882968" y="2602652"/>
              <a:ext cx="46868" cy="40162"/>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2481;p62"/>
            <p:cNvSpPr/>
            <p:nvPr/>
          </p:nvSpPr>
          <p:spPr>
            <a:xfrm>
              <a:off x="4882968" y="2487800"/>
              <a:ext cx="46868" cy="40275"/>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2482;p62"/>
            <p:cNvSpPr/>
            <p:nvPr/>
          </p:nvSpPr>
          <p:spPr>
            <a:xfrm>
              <a:off x="4882968" y="2430383"/>
              <a:ext cx="46981" cy="40256"/>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2483;p62"/>
            <p:cNvSpPr/>
            <p:nvPr/>
          </p:nvSpPr>
          <p:spPr>
            <a:xfrm>
              <a:off x="4825532" y="2487800"/>
              <a:ext cx="47037" cy="40275"/>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2484;p62"/>
            <p:cNvSpPr/>
            <p:nvPr/>
          </p:nvSpPr>
          <p:spPr>
            <a:xfrm>
              <a:off x="4825532" y="2430383"/>
              <a:ext cx="46981" cy="40256"/>
            </a:xfrm>
            <a:custGeom>
              <a:avLst/>
              <a:gdLst/>
              <a:ahLst/>
              <a:cxnLst/>
              <a:rect l="l" t="t" r="r" b="b"/>
              <a:pathLst>
                <a:path w="2494" h="2137" extrusionOk="0">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02861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bg1"/>
                </a:solidFill>
              </a:rPr>
              <a:t>روش اجرا پژوهش</a:t>
            </a:r>
            <a:endParaRPr lang="en-US" dirty="0">
              <a:solidFill>
                <a:schemeClr val="bg1"/>
              </a:solidFill>
            </a:endParaRPr>
          </a:p>
        </p:txBody>
      </p:sp>
      <p:pic>
        <p:nvPicPr>
          <p:cNvPr id="4" name="Picture 3"/>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tretch>
            <a:fillRect/>
          </a:stretch>
        </p:blipFill>
        <p:spPr>
          <a:xfrm>
            <a:off x="0" y="0"/>
            <a:ext cx="8244408" cy="6858000"/>
          </a:xfrm>
          <a:prstGeom prst="rect">
            <a:avLst/>
          </a:prstGeom>
        </p:spPr>
      </p:pic>
    </p:spTree>
    <p:extLst>
      <p:ext uri="{BB962C8B-B14F-4D97-AF65-F5344CB8AC3E}">
        <p14:creationId xmlns:p14="http://schemas.microsoft.com/office/powerpoint/2010/main" val="298750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6632"/>
            <a:ext cx="6840760" cy="6048672"/>
          </a:xfrm>
        </p:spPr>
        <p:txBody>
          <a:bodyPr>
            <a:normAutofit fontScale="85000" lnSpcReduction="10000"/>
          </a:bodyPr>
          <a:lstStyle/>
          <a:p>
            <a:pPr algn="r" rtl="1">
              <a:buFont typeface="Wingdings" panose="05000000000000000000" pitchFamily="2" charset="2"/>
              <a:buChar char="q"/>
            </a:pPr>
            <a:r>
              <a:rPr lang="fa-IR" sz="2400" dirty="0">
                <a:cs typeface="B Nazanin" panose="00000400000000000000" pitchFamily="2" charset="-78"/>
              </a:rPr>
              <a:t>مطالعه حاضر به صورت گذشته نگر بر روي 10 بیمار با آناتومی دستگاه گوارش فوقانی تغییر یافته پس از جراحی  که طی سالهای 93 تا 98 برای ارزیابی منطقه بیلیوپانکراس تحت </a:t>
            </a:r>
            <a:r>
              <a:rPr lang="en-US" sz="2400" dirty="0">
                <a:cs typeface="B Nazanin" panose="00000400000000000000" pitchFamily="2" charset="-78"/>
              </a:rPr>
              <a:t>EUS </a:t>
            </a:r>
            <a:r>
              <a:rPr lang="fa-IR" sz="2400" dirty="0">
                <a:cs typeface="B Nazanin" panose="00000400000000000000" pitchFamily="2" charset="-78"/>
              </a:rPr>
              <a:t>قرار گرفتند، انجام شد.  افرادی که جراحی های </a:t>
            </a:r>
            <a:r>
              <a:rPr lang="en-US" sz="2400" dirty="0" err="1">
                <a:cs typeface="B Nazanin" panose="00000400000000000000" pitchFamily="2" charset="-78"/>
              </a:rPr>
              <a:t>Billroth</a:t>
            </a:r>
            <a:r>
              <a:rPr lang="en-US" sz="2400" dirty="0">
                <a:cs typeface="B Nazanin" panose="00000400000000000000" pitchFamily="2" charset="-78"/>
              </a:rPr>
              <a:t> I، </a:t>
            </a:r>
            <a:r>
              <a:rPr lang="en-US" sz="2400" dirty="0" err="1">
                <a:cs typeface="B Nazanin" panose="00000400000000000000" pitchFamily="2" charset="-78"/>
              </a:rPr>
              <a:t>Billroth</a:t>
            </a:r>
            <a:r>
              <a:rPr lang="en-US" sz="2400" dirty="0">
                <a:cs typeface="B Nazanin" panose="00000400000000000000" pitchFamily="2" charset="-78"/>
              </a:rPr>
              <a:t> II ، </a:t>
            </a:r>
            <a:r>
              <a:rPr lang="en-US" sz="2400" dirty="0" err="1">
                <a:cs typeface="B Nazanin" panose="00000400000000000000" pitchFamily="2" charset="-78"/>
              </a:rPr>
              <a:t>pancreaticoduodenectomy</a:t>
            </a:r>
            <a:r>
              <a:rPr lang="en-US" sz="2400" dirty="0">
                <a:cs typeface="B Nazanin" panose="00000400000000000000" pitchFamily="2" charset="-78"/>
              </a:rPr>
              <a:t>،   distal </a:t>
            </a:r>
            <a:r>
              <a:rPr lang="en-US" sz="2400" dirty="0" err="1">
                <a:cs typeface="B Nazanin" panose="00000400000000000000" pitchFamily="2" charset="-78"/>
              </a:rPr>
              <a:t>esophagectomy</a:t>
            </a:r>
            <a:r>
              <a:rPr lang="en-US" sz="2400" dirty="0">
                <a:cs typeface="B Nazanin" panose="00000400000000000000" pitchFamily="2" charset="-78"/>
              </a:rPr>
              <a:t>،  total gastrectomy، sleeve gastrectomy </a:t>
            </a:r>
            <a:r>
              <a:rPr lang="fa-IR" sz="2400" dirty="0">
                <a:cs typeface="B Nazanin" panose="00000400000000000000" pitchFamily="2" charset="-78"/>
              </a:rPr>
              <a:t>و </a:t>
            </a:r>
            <a:r>
              <a:rPr lang="en-US" sz="2400" dirty="0">
                <a:cs typeface="B Nazanin" panose="00000400000000000000" pitchFamily="2" charset="-78"/>
              </a:rPr>
              <a:t>Roux-</a:t>
            </a:r>
            <a:r>
              <a:rPr lang="en-US" sz="2400" dirty="0" err="1">
                <a:cs typeface="B Nazanin" panose="00000400000000000000" pitchFamily="2" charset="-78"/>
              </a:rPr>
              <a:t>en</a:t>
            </a:r>
            <a:r>
              <a:rPr lang="en-US" sz="2400" dirty="0">
                <a:cs typeface="B Nazanin" panose="00000400000000000000" pitchFamily="2" charset="-78"/>
              </a:rPr>
              <a:t>-Y </a:t>
            </a:r>
            <a:r>
              <a:rPr lang="fa-IR" sz="2400" dirty="0">
                <a:cs typeface="B Nazanin" panose="00000400000000000000" pitchFamily="2" charset="-78"/>
              </a:rPr>
              <a:t>انجام داده اند، وارد مطالعه شدند. در این روش عوارض </a:t>
            </a:r>
            <a:r>
              <a:rPr lang="en-US" sz="2400" dirty="0">
                <a:cs typeface="B Nazanin" panose="00000400000000000000" pitchFamily="2" charset="-78"/>
              </a:rPr>
              <a:t>EUS </a:t>
            </a:r>
            <a:r>
              <a:rPr lang="fa-IR" sz="2400" dirty="0">
                <a:cs typeface="B Nazanin" panose="00000400000000000000" pitchFamily="2" charset="-78"/>
              </a:rPr>
              <a:t>و حساسیت آن در تشخیص ضایعات در این افراد بررسی شد. </a:t>
            </a:r>
          </a:p>
          <a:p>
            <a:pPr algn="r" rtl="1">
              <a:buFont typeface="Wingdings" panose="05000000000000000000" pitchFamily="2" charset="2"/>
              <a:buChar char="q"/>
            </a:pPr>
            <a:r>
              <a:rPr lang="fa-IR" sz="2400" dirty="0">
                <a:cs typeface="B Nazanin" panose="00000400000000000000" pitchFamily="2" charset="-78"/>
              </a:rPr>
              <a:t>دو چک لیست اطلاعات دموگرافیک و اطلاعات مربوط به روش </a:t>
            </a:r>
            <a:r>
              <a:rPr lang="en-US" sz="2400" dirty="0">
                <a:cs typeface="B Nazanin" panose="00000400000000000000" pitchFamily="2" charset="-78"/>
              </a:rPr>
              <a:t>EUS </a:t>
            </a:r>
            <a:r>
              <a:rPr lang="fa-IR" sz="2400" dirty="0">
                <a:cs typeface="B Nazanin" panose="00000400000000000000" pitchFamily="2" charset="-78"/>
              </a:rPr>
              <a:t>برای بیماران مورد مطالعه پر شد:</a:t>
            </a:r>
          </a:p>
          <a:p>
            <a:pPr algn="r" rtl="1">
              <a:buFont typeface="Wingdings" panose="05000000000000000000" pitchFamily="2" charset="2"/>
              <a:buChar char="q"/>
            </a:pPr>
            <a:r>
              <a:rPr lang="fa-IR" sz="2400" dirty="0">
                <a:cs typeface="B Nazanin" panose="00000400000000000000" pitchFamily="2" charset="-78"/>
              </a:rPr>
              <a:t>1.	اطلاعات دموگرافیک (سن، جنس، سابقه بیماری زمینه ای و...)</a:t>
            </a:r>
          </a:p>
          <a:p>
            <a:pPr algn="r" rtl="1">
              <a:buFont typeface="Wingdings" panose="05000000000000000000" pitchFamily="2" charset="2"/>
              <a:buChar char="q"/>
            </a:pPr>
            <a:r>
              <a:rPr lang="fa-IR" sz="2400" dirty="0">
                <a:cs typeface="B Nazanin" panose="00000400000000000000" pitchFamily="2" charset="-78"/>
              </a:rPr>
              <a:t>2.	اطلاعات پزشکی شامل</a:t>
            </a:r>
          </a:p>
          <a:p>
            <a:pPr algn="r" rtl="1">
              <a:buFont typeface="Wingdings" panose="05000000000000000000" pitchFamily="2" charset="2"/>
              <a:buChar char="q"/>
            </a:pPr>
            <a:r>
              <a:rPr lang="fa-IR" sz="2400" dirty="0">
                <a:cs typeface="B Nazanin" panose="00000400000000000000" pitchFamily="2" charset="-78"/>
              </a:rPr>
              <a:t>•	جراحی قبلی (نشانه ، نوع جراحی و آناستوموز و سال انجام) </a:t>
            </a:r>
          </a:p>
          <a:p>
            <a:pPr algn="r" rtl="1">
              <a:buFont typeface="Wingdings" panose="05000000000000000000" pitchFamily="2" charset="2"/>
              <a:buChar char="q"/>
            </a:pPr>
            <a:r>
              <a:rPr lang="fa-IR" sz="2400" dirty="0">
                <a:cs typeface="B Nazanin" panose="00000400000000000000" pitchFamily="2" charset="-78"/>
              </a:rPr>
              <a:t>استفاده از اکواندوسکوپ (پروب سونوگرافی شعاعی یا خطی، نمای آندوسکوپی جلو یا مایل، مارک آندوسکوپی)</a:t>
            </a:r>
          </a:p>
          <a:p>
            <a:pPr algn="r" rtl="1">
              <a:buFont typeface="Wingdings" panose="05000000000000000000" pitchFamily="2" charset="2"/>
              <a:buChar char="q"/>
            </a:pPr>
            <a:r>
              <a:rPr lang="fa-IR" sz="2400" dirty="0">
                <a:cs typeface="B Nazanin" panose="00000400000000000000" pitchFamily="2" charset="-78"/>
              </a:rPr>
              <a:t>•	روش </a:t>
            </a:r>
            <a:r>
              <a:rPr lang="en-US" sz="2400" dirty="0">
                <a:cs typeface="B Nazanin" panose="00000400000000000000" pitchFamily="2" charset="-78"/>
              </a:rPr>
              <a:t>EUS </a:t>
            </a:r>
          </a:p>
          <a:p>
            <a:pPr algn="r" rtl="1">
              <a:buFont typeface="Wingdings" panose="05000000000000000000" pitchFamily="2" charset="2"/>
              <a:buChar char="q"/>
            </a:pPr>
            <a:r>
              <a:rPr lang="en-US" sz="2400" dirty="0">
                <a:cs typeface="B Nazanin" panose="00000400000000000000" pitchFamily="2" charset="-78"/>
              </a:rPr>
              <a:t>(</a:t>
            </a:r>
            <a:r>
              <a:rPr lang="fa-IR" sz="2400" dirty="0">
                <a:cs typeface="B Nazanin" panose="00000400000000000000" pitchFamily="2" charset="-78"/>
              </a:rPr>
              <a:t>نشانه ، مکان ، محل و تجسم ضایعه / ناحیه هدف  تجسم بخشهای پانکراس  ، قسمت دیستال دستگاه گوارش  و  </a:t>
            </a:r>
            <a:r>
              <a:rPr lang="en-US" sz="2400" dirty="0">
                <a:cs typeface="B Nazanin" panose="00000400000000000000" pitchFamily="2" charset="-78"/>
              </a:rPr>
              <a:t>AEs ) </a:t>
            </a:r>
          </a:p>
          <a:p>
            <a:pPr algn="r" rtl="1">
              <a:buFont typeface="Wingdings" panose="05000000000000000000" pitchFamily="2" charset="2"/>
              <a:buChar char="q"/>
            </a:pPr>
            <a:endParaRPr lang="fa-IR" sz="1800" dirty="0" smtClean="0"/>
          </a:p>
        </p:txBody>
      </p:sp>
      <p:graphicFrame>
        <p:nvGraphicFramePr>
          <p:cNvPr id="4" name="Diagram 3"/>
          <p:cNvGraphicFramePr/>
          <p:nvPr>
            <p:extLst>
              <p:ext uri="{D42A27DB-BD31-4B8C-83A1-F6EECF244321}">
                <p14:modId xmlns:p14="http://schemas.microsoft.com/office/powerpoint/2010/main" val="3405522021"/>
              </p:ext>
            </p:extLst>
          </p:nvPr>
        </p:nvGraphicFramePr>
        <p:xfrm>
          <a:off x="1835696" y="5949280"/>
          <a:ext cx="7308304"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3020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04664"/>
            <a:ext cx="6851104" cy="5649491"/>
          </a:xfrm>
        </p:spPr>
        <p:txBody>
          <a:bodyPr>
            <a:normAutofit/>
          </a:bodyPr>
          <a:lstStyle/>
          <a:p>
            <a:pPr algn="r" rtl="1">
              <a:buFont typeface="Wingdings" panose="05000000000000000000" pitchFamily="2" charset="2"/>
              <a:buChar char="q"/>
            </a:pPr>
            <a:r>
              <a:rPr lang="ar-SA" sz="2400" dirty="0" smtClean="0">
                <a:cs typeface="B Nazanin" panose="00000400000000000000" pitchFamily="2" charset="-78"/>
              </a:rPr>
              <a:t>نمونه </a:t>
            </a:r>
            <a:r>
              <a:rPr lang="ar-SA" sz="2400" dirty="0">
                <a:cs typeface="B Nazanin" panose="00000400000000000000" pitchFamily="2" charset="-78"/>
              </a:rPr>
              <a:t>پژوهش : </a:t>
            </a:r>
            <a:endParaRPr lang="fa-IR" sz="2400" dirty="0" smtClean="0">
              <a:cs typeface="B Nazanin" panose="00000400000000000000" pitchFamily="2" charset="-78"/>
            </a:endParaRPr>
          </a:p>
          <a:p>
            <a:pPr marL="0" indent="0" algn="r" rtl="1">
              <a:buNone/>
            </a:pPr>
            <a:r>
              <a:rPr lang="fa-IR" sz="2400" dirty="0">
                <a:cs typeface="B Nazanin" panose="00000400000000000000" pitchFamily="2" charset="-78"/>
              </a:rPr>
              <a:t>مطالعه حاضر به صورت گذشته نگر بر روي 10 بیمار با آناتومی دستگاه گوارش فوقانی تغییر یافته پس از جراحی  که طی سالهای 93 تا 98 برای ارزیابی منطقه بیلیوپانکراس تحت </a:t>
            </a:r>
            <a:r>
              <a:rPr lang="en-US" sz="2400" dirty="0">
                <a:cs typeface="B Nazanin" panose="00000400000000000000" pitchFamily="2" charset="-78"/>
              </a:rPr>
              <a:t>EUS</a:t>
            </a:r>
            <a:r>
              <a:rPr lang="fa-IR" sz="2400" dirty="0">
                <a:cs typeface="B Nazanin" panose="00000400000000000000" pitchFamily="2" charset="-78"/>
              </a:rPr>
              <a:t> قرار گرفتند، انجام شد.  افرادی که جراحی های </a:t>
            </a:r>
            <a:r>
              <a:rPr lang="en-US" sz="2400" dirty="0" err="1">
                <a:cs typeface="B Nazanin" panose="00000400000000000000" pitchFamily="2" charset="-78"/>
              </a:rPr>
              <a:t>Billroth</a:t>
            </a:r>
            <a:r>
              <a:rPr lang="en-US" sz="2400" dirty="0">
                <a:cs typeface="B Nazanin" panose="00000400000000000000" pitchFamily="2" charset="-78"/>
              </a:rPr>
              <a:t> I</a:t>
            </a:r>
            <a:r>
              <a:rPr lang="fa-IR" sz="2400" dirty="0">
                <a:cs typeface="B Nazanin" panose="00000400000000000000" pitchFamily="2" charset="-78"/>
              </a:rPr>
              <a:t>، </a:t>
            </a:r>
            <a:r>
              <a:rPr lang="en-US" sz="2400" dirty="0" err="1">
                <a:cs typeface="B Nazanin" panose="00000400000000000000" pitchFamily="2" charset="-78"/>
              </a:rPr>
              <a:t>Billroth</a:t>
            </a:r>
            <a:r>
              <a:rPr lang="en-US" sz="2400" dirty="0">
                <a:cs typeface="B Nazanin" panose="00000400000000000000" pitchFamily="2" charset="-78"/>
              </a:rPr>
              <a:t> II </a:t>
            </a:r>
            <a:r>
              <a:rPr lang="fa-IR" sz="2400" dirty="0">
                <a:cs typeface="B Nazanin" panose="00000400000000000000" pitchFamily="2" charset="-78"/>
              </a:rPr>
              <a:t>، </a:t>
            </a:r>
            <a:r>
              <a:rPr lang="en-US" sz="2400" dirty="0" err="1">
                <a:cs typeface="B Nazanin" panose="00000400000000000000" pitchFamily="2" charset="-78"/>
              </a:rPr>
              <a:t>pancreaticoduodenectomy</a:t>
            </a:r>
            <a:r>
              <a:rPr lang="fa-IR" sz="2400" dirty="0">
                <a:cs typeface="B Nazanin" panose="00000400000000000000" pitchFamily="2" charset="-78"/>
              </a:rPr>
              <a:t>،   </a:t>
            </a:r>
            <a:r>
              <a:rPr lang="en-US" sz="2400" dirty="0">
                <a:cs typeface="B Nazanin" panose="00000400000000000000" pitchFamily="2" charset="-78"/>
              </a:rPr>
              <a:t>distal </a:t>
            </a:r>
            <a:r>
              <a:rPr lang="en-US" sz="2400" dirty="0" err="1">
                <a:cs typeface="B Nazanin" panose="00000400000000000000" pitchFamily="2" charset="-78"/>
              </a:rPr>
              <a:t>esophagectomy</a:t>
            </a:r>
            <a:r>
              <a:rPr lang="fa-IR" sz="2400" dirty="0">
                <a:cs typeface="B Nazanin" panose="00000400000000000000" pitchFamily="2" charset="-78"/>
              </a:rPr>
              <a:t>،  </a:t>
            </a:r>
            <a:r>
              <a:rPr lang="en-US" sz="2400" dirty="0">
                <a:cs typeface="B Nazanin" panose="00000400000000000000" pitchFamily="2" charset="-78"/>
              </a:rPr>
              <a:t>total gastrectomy</a:t>
            </a:r>
            <a:r>
              <a:rPr lang="fa-IR" sz="2400" dirty="0">
                <a:cs typeface="B Nazanin" panose="00000400000000000000" pitchFamily="2" charset="-78"/>
              </a:rPr>
              <a:t>، </a:t>
            </a:r>
            <a:r>
              <a:rPr lang="en-US" sz="2400" dirty="0">
                <a:cs typeface="B Nazanin" panose="00000400000000000000" pitchFamily="2" charset="-78"/>
              </a:rPr>
              <a:t>sleeve gastrectomy</a:t>
            </a:r>
            <a:r>
              <a:rPr lang="fa-IR" sz="2400" dirty="0">
                <a:cs typeface="B Nazanin" panose="00000400000000000000" pitchFamily="2" charset="-78"/>
              </a:rPr>
              <a:t> و </a:t>
            </a:r>
            <a:r>
              <a:rPr lang="en-US" sz="2400" dirty="0">
                <a:cs typeface="B Nazanin" panose="00000400000000000000" pitchFamily="2" charset="-78"/>
              </a:rPr>
              <a:t>Roux-</a:t>
            </a:r>
            <a:r>
              <a:rPr lang="en-US" sz="2400" dirty="0" err="1">
                <a:cs typeface="B Nazanin" panose="00000400000000000000" pitchFamily="2" charset="-78"/>
              </a:rPr>
              <a:t>en</a:t>
            </a:r>
            <a:r>
              <a:rPr lang="en-US" sz="2400" dirty="0">
                <a:cs typeface="B Nazanin" panose="00000400000000000000" pitchFamily="2" charset="-78"/>
              </a:rPr>
              <a:t>-Y</a:t>
            </a:r>
            <a:r>
              <a:rPr lang="fa-IR" sz="2400" dirty="0">
                <a:cs typeface="B Nazanin" panose="00000400000000000000" pitchFamily="2" charset="-78"/>
              </a:rPr>
              <a:t> انجام داده اند، وارد مطالعه شدند.</a:t>
            </a:r>
            <a:endParaRPr lang="en-US" sz="2400" dirty="0">
              <a:cs typeface="B Nazanin" panose="00000400000000000000" pitchFamily="2" charset="-78"/>
            </a:endParaRPr>
          </a:p>
          <a:p>
            <a:pPr marL="0" indent="0" algn="r" rtl="1">
              <a:buNone/>
            </a:pPr>
            <a:endParaRPr lang="en-US" sz="2400" dirty="0"/>
          </a:p>
        </p:txBody>
      </p:sp>
      <p:graphicFrame>
        <p:nvGraphicFramePr>
          <p:cNvPr id="4" name="Diagram 3"/>
          <p:cNvGraphicFramePr/>
          <p:nvPr>
            <p:extLst/>
          </p:nvPr>
        </p:nvGraphicFramePr>
        <p:xfrm>
          <a:off x="1835696" y="5949280"/>
          <a:ext cx="7308304"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www.spss-iran.com/wp-content/uploads/2020/04/population-sample-780x47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3456" y="4077072"/>
            <a:ext cx="1907704" cy="2091900"/>
          </a:xfrm>
          <a:prstGeom prst="rect">
            <a:avLst/>
          </a:prstGeom>
          <a:noFill/>
          <a:extLst/>
        </p:spPr>
      </p:pic>
    </p:spTree>
    <p:extLst>
      <p:ext uri="{BB962C8B-B14F-4D97-AF65-F5344CB8AC3E}">
        <p14:creationId xmlns:p14="http://schemas.microsoft.com/office/powerpoint/2010/main" val="1475288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696" y="116632"/>
            <a:ext cx="6851104" cy="6009531"/>
          </a:xfrm>
        </p:spPr>
        <p:txBody>
          <a:bodyPr/>
          <a:lstStyle/>
          <a:p>
            <a:pPr marL="0" indent="0" algn="r" rtl="1">
              <a:buNone/>
            </a:pPr>
            <a:endParaRPr lang="en-US" sz="2400" dirty="0"/>
          </a:p>
          <a:p>
            <a:pPr marL="0" indent="0" algn="r" rtl="1">
              <a:buNone/>
            </a:pPr>
            <a:endParaRPr lang="en-US" sz="2000" dirty="0"/>
          </a:p>
        </p:txBody>
      </p:sp>
      <p:graphicFrame>
        <p:nvGraphicFramePr>
          <p:cNvPr id="4" name="Diagram 3"/>
          <p:cNvGraphicFramePr/>
          <p:nvPr>
            <p:extLst/>
          </p:nvPr>
        </p:nvGraphicFramePr>
        <p:xfrm>
          <a:off x="1835696" y="5949280"/>
          <a:ext cx="7308304"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51520" y="167478"/>
            <a:ext cx="6966520" cy="5784853"/>
          </a:xfrm>
          <a:prstGeom prst="rect">
            <a:avLst/>
          </a:prstGeom>
        </p:spPr>
        <p:txBody>
          <a:bodyPr wrap="square">
            <a:spAutoFit/>
          </a:bodyPr>
          <a:lstStyle/>
          <a:p>
            <a:pPr marL="285750" marR="0" indent="-285750" algn="r" rtl="1">
              <a:lnSpc>
                <a:spcPct val="150000"/>
              </a:lnSpc>
              <a:spcBef>
                <a:spcPts val="1200"/>
              </a:spcBef>
              <a:spcAft>
                <a:spcPts val="0"/>
              </a:spcAft>
              <a:buFont typeface="Wingdings" panose="05000000000000000000" pitchFamily="2" charset="2"/>
              <a:buChar char="q"/>
            </a:pPr>
            <a:r>
              <a:rPr lang="ar-SA" sz="3200" b="1" dirty="0">
                <a:solidFill>
                  <a:srgbClr val="000000"/>
                </a:solidFill>
                <a:latin typeface="Calibri" panose="020F0502020204030204" pitchFamily="34" charset="0"/>
                <a:cs typeface="B Nazanin" panose="00000400000000000000" pitchFamily="2" charset="-78"/>
              </a:rPr>
              <a:t>مشخصات ابزار جمع آوري اطلاعات و نحوه جمع آوري </a:t>
            </a:r>
            <a:endParaRPr lang="en-US" sz="3200" b="1" dirty="0">
              <a:latin typeface="Calibri" panose="020F0502020204030204" pitchFamily="34" charset="0"/>
              <a:ea typeface="Calibri" panose="020F0502020204030204" pitchFamily="34" charset="0"/>
              <a:cs typeface="B Nazanin" panose="00000400000000000000" pitchFamily="2" charset="-78"/>
            </a:endParaRPr>
          </a:p>
          <a:p>
            <a:pPr marL="342900" marR="0" indent="-342900" algn="r" rtl="1">
              <a:lnSpc>
                <a:spcPct val="107000"/>
              </a:lnSpc>
              <a:spcBef>
                <a:spcPts val="0"/>
              </a:spcBef>
              <a:spcAft>
                <a:spcPts val="0"/>
              </a:spcAft>
              <a:buFont typeface="Wingdings" panose="05000000000000000000" pitchFamily="2" charset="2"/>
              <a:buChar char="q"/>
            </a:pPr>
            <a:r>
              <a:rPr lang="fa-IR" sz="2400" dirty="0">
                <a:latin typeface="Calibri" panose="020F0502020204030204" pitchFamily="34" charset="0"/>
                <a:ea typeface="Calibri" panose="020F0502020204030204" pitchFamily="34" charset="0"/>
                <a:cs typeface="B Nazanin" panose="00000400000000000000" pitchFamily="2" charset="-78"/>
              </a:rPr>
              <a:t>چک لیستی که در آن اطلاعات دموگرافیک (سن، جنس و..) و پرونده پزشکی بیمار (شامل: جراحی قبلی (اندیکاسیون، نوع جراحی و آناستوموز و سال اجرا)¬، اکوآندوسکوپ مورد استفاده (پروب سونوگرافی رادیال یا خطی، نمای آندوسکوپی جلو یا مورب، مارک آندوسکوپی)¬، روش </a:t>
            </a:r>
            <a:r>
              <a:rPr lang="en-US" sz="2400" dirty="0">
                <a:latin typeface="Calibri" panose="020F0502020204030204" pitchFamily="34" charset="0"/>
                <a:ea typeface="Calibri" panose="020F0502020204030204" pitchFamily="34" charset="0"/>
                <a:cs typeface="B Nazanin" panose="00000400000000000000" pitchFamily="2" charset="-78"/>
              </a:rPr>
              <a:t>EUS (</a:t>
            </a:r>
            <a:r>
              <a:rPr lang="fa-IR" sz="2400" dirty="0">
                <a:latin typeface="Calibri" panose="020F0502020204030204" pitchFamily="34" charset="0"/>
                <a:ea typeface="Calibri" panose="020F0502020204030204" pitchFamily="34" charset="0"/>
                <a:cs typeface="B Nazanin" panose="00000400000000000000" pitchFamily="2" charset="-78"/>
              </a:rPr>
              <a:t>اندیکاسیون، محل و تجسم ضایعه / ناحیه هدف، تجسم بخشهای پانکراس، قسمت دیستال دستگاه گوارش ، </a:t>
            </a:r>
            <a:r>
              <a:rPr lang="en-US" sz="2400" dirty="0">
                <a:latin typeface="Calibri" panose="020F0502020204030204" pitchFamily="34" charset="0"/>
                <a:ea typeface="Calibri" panose="020F0502020204030204" pitchFamily="34" charset="0"/>
                <a:cs typeface="B Nazanin" panose="00000400000000000000" pitchFamily="2" charset="-78"/>
              </a:rPr>
              <a:t>AE </a:t>
            </a:r>
            <a:r>
              <a:rPr lang="fa-IR" sz="2400" dirty="0">
                <a:latin typeface="Calibri" panose="020F0502020204030204" pitchFamily="34" charset="0"/>
                <a:ea typeface="Calibri" panose="020F0502020204030204" pitchFamily="34" charset="0"/>
                <a:cs typeface="B Nazanin" panose="00000400000000000000" pitchFamily="2" charset="-78"/>
              </a:rPr>
              <a:t>ها)، </a:t>
            </a:r>
            <a:r>
              <a:rPr lang="en-US" sz="2400" dirty="0">
                <a:latin typeface="Calibri" panose="020F0502020204030204" pitchFamily="34" charset="0"/>
                <a:ea typeface="Calibri" panose="020F0502020204030204" pitchFamily="34" charset="0"/>
                <a:cs typeface="B Nazanin" panose="00000400000000000000" pitchFamily="2" charset="-78"/>
              </a:rPr>
              <a:t>EUS-TA (</a:t>
            </a:r>
            <a:r>
              <a:rPr lang="fa-IR" sz="2400" dirty="0">
                <a:latin typeface="Calibri" panose="020F0502020204030204" pitchFamily="34" charset="0"/>
                <a:ea typeface="Calibri" panose="020F0502020204030204" pitchFamily="34" charset="0"/>
                <a:cs typeface="B Nazanin" panose="00000400000000000000" pitchFamily="2" charset="-78"/>
              </a:rPr>
              <a:t>اندیکاسیون، موفقیت تکنیک ، نتیجه </a:t>
            </a:r>
            <a:r>
              <a:rPr lang="en-US" sz="2400" dirty="0">
                <a:latin typeface="Calibri" panose="020F0502020204030204" pitchFamily="34" charset="0"/>
                <a:ea typeface="Calibri" panose="020F0502020204030204" pitchFamily="34" charset="0"/>
                <a:cs typeface="B Nazanin" panose="00000400000000000000" pitchFamily="2" charset="-78"/>
              </a:rPr>
              <a:t>EUS-TA ، AEs) </a:t>
            </a:r>
            <a:r>
              <a:rPr lang="fa-IR" sz="2400" dirty="0">
                <a:latin typeface="Calibri" panose="020F0502020204030204" pitchFamily="34" charset="0"/>
                <a:ea typeface="Calibri" panose="020F0502020204030204" pitchFamily="34" charset="0"/>
                <a:cs typeface="B Nazanin" panose="00000400000000000000" pitchFamily="2" charset="-78"/>
              </a:rPr>
              <a:t>و پیگیری (عمل جراحی برداشتن ضایعه مورد نظر، نتیجه بیمار، تشخیص نهایی) و ... ثبت شد.</a:t>
            </a:r>
          </a:p>
          <a:p>
            <a:pPr marL="342900" marR="0" indent="-342900" algn="r" rtl="1">
              <a:lnSpc>
                <a:spcPct val="107000"/>
              </a:lnSpc>
              <a:spcBef>
                <a:spcPts val="0"/>
              </a:spcBef>
              <a:spcAft>
                <a:spcPts val="0"/>
              </a:spcAft>
              <a:buFont typeface="Wingdings" panose="05000000000000000000" pitchFamily="2" charset="2"/>
              <a:buChar char="q"/>
            </a:pPr>
            <a:endParaRPr lang="fa-IR" sz="2000" dirty="0">
              <a:latin typeface="Calibri" panose="020F0502020204030204" pitchFamily="34" charset="0"/>
              <a:ea typeface="Calibri" panose="020F0502020204030204" pitchFamily="34" charset="0"/>
              <a:cs typeface="B Nazanin" panose="00000400000000000000" pitchFamily="2" charset="-78"/>
            </a:endParaRPr>
          </a:p>
          <a:p>
            <a:pPr marL="342900" marR="0" indent="-342900" algn="r" rtl="1">
              <a:lnSpc>
                <a:spcPct val="107000"/>
              </a:lnSpc>
              <a:spcBef>
                <a:spcPts val="0"/>
              </a:spcBef>
              <a:spcAft>
                <a:spcPts val="0"/>
              </a:spcAft>
              <a:buFont typeface="Wingdings" panose="05000000000000000000" pitchFamily="2" charset="2"/>
              <a:buChar char="q"/>
            </a:pPr>
            <a:endParaRPr lang="en-US" sz="2000" dirty="0">
              <a:latin typeface="Calibri" panose="020F0502020204030204" pitchFamily="34" charset="0"/>
              <a:ea typeface="Calibri" panose="020F0502020204030204" pitchFamily="34" charset="0"/>
              <a:cs typeface="B Nazanin" panose="00000400000000000000" pitchFamily="2" charset="-78"/>
            </a:endParaRPr>
          </a:p>
        </p:txBody>
      </p:sp>
    </p:spTree>
    <p:extLst>
      <p:ext uri="{BB962C8B-B14F-4D97-AF65-F5344CB8AC3E}">
        <p14:creationId xmlns:p14="http://schemas.microsoft.com/office/powerpoint/2010/main" val="3905061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696" y="116632"/>
            <a:ext cx="6851104" cy="6009531"/>
          </a:xfrm>
        </p:spPr>
        <p:txBody>
          <a:bodyPr/>
          <a:lstStyle/>
          <a:p>
            <a:pPr marL="0" indent="0" algn="r" rtl="1">
              <a:buNone/>
            </a:pPr>
            <a:endParaRPr lang="en-US" sz="2400" dirty="0"/>
          </a:p>
          <a:p>
            <a:pPr marL="0" indent="0" algn="r" rtl="1">
              <a:buNone/>
            </a:pPr>
            <a:endParaRPr lang="en-US" sz="2000" dirty="0"/>
          </a:p>
        </p:txBody>
      </p:sp>
      <p:graphicFrame>
        <p:nvGraphicFramePr>
          <p:cNvPr id="4" name="Diagram 3"/>
          <p:cNvGraphicFramePr/>
          <p:nvPr>
            <p:extLst/>
          </p:nvPr>
        </p:nvGraphicFramePr>
        <p:xfrm>
          <a:off x="1835696" y="5949280"/>
          <a:ext cx="7308304"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51520" y="404664"/>
            <a:ext cx="6966520" cy="5288820"/>
          </a:xfrm>
          <a:prstGeom prst="rect">
            <a:avLst/>
          </a:prstGeom>
        </p:spPr>
        <p:txBody>
          <a:bodyPr wrap="square">
            <a:spAutoFit/>
          </a:bodyPr>
          <a:lstStyle/>
          <a:p>
            <a:pPr marR="0" algn="r" rtl="1">
              <a:lnSpc>
                <a:spcPct val="107000"/>
              </a:lnSpc>
              <a:spcBef>
                <a:spcPts val="0"/>
              </a:spcBef>
              <a:spcAft>
                <a:spcPts val="0"/>
              </a:spcAft>
            </a:pPr>
            <a:r>
              <a:rPr lang="fa-IR" sz="2400" dirty="0">
                <a:latin typeface="Calibri" panose="020F0502020204030204" pitchFamily="34" charset="0"/>
                <a:ea typeface="Calibri" panose="020F0502020204030204" pitchFamily="34" charset="0"/>
                <a:cs typeface="B Nazanin" panose="00000400000000000000" pitchFamily="2" charset="-78"/>
              </a:rPr>
              <a:t>روش تجزیه و تحلیل داده ها:</a:t>
            </a:r>
          </a:p>
          <a:p>
            <a:pPr lvl="0" algn="r" rtl="1"/>
            <a:r>
              <a:rPr lang="fa-IR" sz="2400" dirty="0">
                <a:cs typeface="B Nazanin" panose="00000400000000000000" pitchFamily="2" charset="-78"/>
              </a:rPr>
              <a:t>اطلاعات با استفاده از نرم افزار آماری </a:t>
            </a:r>
            <a:r>
              <a:rPr lang="en-US" sz="2400" dirty="0">
                <a:cs typeface="B Nazanin" panose="00000400000000000000" pitchFamily="2" charset="-78"/>
              </a:rPr>
              <a:t>SPSS22  </a:t>
            </a:r>
            <a:r>
              <a:rPr lang="fa-IR" sz="2400" dirty="0">
                <a:cs typeface="B Nazanin" panose="00000400000000000000" pitchFamily="2" charset="-78"/>
              </a:rPr>
              <a:t>تجزیه و تحلیل شد. اطلاعات کمی با استفاده از میانگین و انحراف معیار و اطلاعات کیفی با استفاده از درصد گزارش شدند. سپس جهت بررسی فرضیات و سوالات پژوهشی در صورت نرمال بودن متغیرها از روش‌های پارامتریک آمار استنباطی شامل آزمون تی مستقل، تحلیل واریانس، آزمون همبستگی پیرسون و در صورت نرمال نبودن متغیرها از روش‌های آمار ناپارامتریک شامل آزمون‌های من-ویتنی، کروسکال والیس و آزمون همبستگی اسپیرمن استفاده  شد. سطح معنا داری 0.05 در نظر گرفته شد. همچنین برای تعیین شاخصه های تست های آماری از فرمول های زیر استفاده </a:t>
            </a:r>
            <a:r>
              <a:rPr lang="fa-IR" sz="2400" dirty="0" smtClean="0">
                <a:cs typeface="B Nazanin" panose="00000400000000000000" pitchFamily="2" charset="-78"/>
              </a:rPr>
              <a:t>شد.</a:t>
            </a:r>
          </a:p>
          <a:p>
            <a:pPr lvl="0" algn="r" rtl="1"/>
            <a:endParaRPr lang="en-US" sz="2400" dirty="0">
              <a:cs typeface="B Nazanin" panose="00000400000000000000" pitchFamily="2" charset="-78"/>
            </a:endParaRPr>
          </a:p>
          <a:p>
            <a:pPr marL="285750" indent="-285750" algn="r" rtl="1">
              <a:buFont typeface="Wingdings" panose="05000000000000000000" pitchFamily="2" charset="2"/>
              <a:buChar char="q"/>
            </a:pPr>
            <a:r>
              <a:rPr lang="ar-SA" sz="2400" dirty="0">
                <a:cs typeface="B Nazanin" panose="00000400000000000000" pitchFamily="2" charset="-78"/>
              </a:rPr>
              <a:t>محدوديتهاي اجرايي طرح </a:t>
            </a:r>
            <a:r>
              <a:rPr lang="ar-SA" sz="2400" dirty="0" smtClean="0">
                <a:cs typeface="B Nazanin" panose="00000400000000000000" pitchFamily="2" charset="-78"/>
              </a:rPr>
              <a:t>:</a:t>
            </a:r>
            <a:endParaRPr lang="en-US" sz="2400" dirty="0">
              <a:cs typeface="B Nazanin" panose="00000400000000000000" pitchFamily="2" charset="-78"/>
            </a:endParaRPr>
          </a:p>
          <a:p>
            <a:pPr algn="r" rtl="1"/>
            <a:r>
              <a:rPr lang="ar-SA" sz="2400" dirty="0">
                <a:cs typeface="B Nazanin" panose="00000400000000000000" pitchFamily="2" charset="-78"/>
              </a:rPr>
              <a:t>حجم نمونه پایین و نواقص در ثبت پرونده ها از جمله محدودیت های مطالعه حاضر بود.</a:t>
            </a:r>
            <a:endParaRPr lang="en-US" sz="2400" dirty="0">
              <a:cs typeface="B Nazanin" panose="00000400000000000000" pitchFamily="2" charset="-78"/>
            </a:endParaRPr>
          </a:p>
        </p:txBody>
      </p:sp>
    </p:spTree>
    <p:extLst>
      <p:ext uri="{BB962C8B-B14F-4D97-AF65-F5344CB8AC3E}">
        <p14:creationId xmlns:p14="http://schemas.microsoft.com/office/powerpoint/2010/main" val="1617793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21828"/>
            <a:ext cx="6347713" cy="1320800"/>
          </a:xfrm>
        </p:spPr>
        <p:txBody>
          <a:bodyPr>
            <a:normAutofit/>
          </a:bodyPr>
          <a:lstStyle/>
          <a:p>
            <a:pPr algn="ctr"/>
            <a:r>
              <a:rPr lang="fa-IR" sz="4400" dirty="0" smtClean="0">
                <a:solidFill>
                  <a:schemeClr val="tx1"/>
                </a:solidFill>
                <a:cs typeface="B Nazanin" panose="00000400000000000000" pitchFamily="2" charset="-78"/>
              </a:rPr>
              <a:t>یافته های پژوهش</a:t>
            </a:r>
            <a:endParaRPr lang="en-US" sz="4400" dirty="0">
              <a:solidFill>
                <a:schemeClr val="tx1"/>
              </a:solidFill>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2628"/>
            <a:ext cx="9144000" cy="5415372"/>
          </a:xfrm>
          <a:prstGeom prst="rect">
            <a:avLst/>
          </a:prstGeom>
        </p:spPr>
      </p:pic>
    </p:spTree>
    <p:extLst>
      <p:ext uri="{BB962C8B-B14F-4D97-AF65-F5344CB8AC3E}">
        <p14:creationId xmlns:p14="http://schemas.microsoft.com/office/powerpoint/2010/main" val="2930431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5314"/>
            <a:ext cx="6779096" cy="6126163"/>
          </a:xfrm>
        </p:spPr>
        <p:txBody>
          <a:bodyPr>
            <a:normAutofit/>
          </a:bodyPr>
          <a:lstStyle/>
          <a:p>
            <a:pPr marL="0" indent="0" algn="r" rtl="1">
              <a:buNone/>
            </a:pPr>
            <a:r>
              <a:rPr lang="fa-IR" sz="2800" dirty="0">
                <a:cs typeface="B Nazanin" panose="00000400000000000000" pitchFamily="2" charset="-78"/>
              </a:rPr>
              <a:t>مطالعه حاضر جهت تعیین نتایج </a:t>
            </a:r>
            <a:r>
              <a:rPr lang="en-US" sz="2800" dirty="0">
                <a:cs typeface="B Nazanin" panose="00000400000000000000" pitchFamily="2" charset="-78"/>
              </a:rPr>
              <a:t>EUS </a:t>
            </a:r>
            <a:r>
              <a:rPr lang="fa-IR" sz="2800" dirty="0">
                <a:cs typeface="B Nazanin" panose="00000400000000000000" pitchFamily="2" charset="-78"/>
              </a:rPr>
              <a:t>در 3400 فرد با آناتومی دستگاه گوارشی فوقانی تغییر یافته به علت جراحی انجام شد که از این تعداد 10 نفر تحت بررسی </a:t>
            </a:r>
            <a:r>
              <a:rPr lang="en-US" sz="2800" dirty="0">
                <a:cs typeface="B Nazanin" panose="00000400000000000000" pitchFamily="2" charset="-78"/>
              </a:rPr>
              <a:t>EUS </a:t>
            </a:r>
            <a:r>
              <a:rPr lang="fa-IR" sz="2800" dirty="0">
                <a:cs typeface="B Nazanin" panose="00000400000000000000" pitchFamily="2" charset="-78"/>
              </a:rPr>
              <a:t>قرار گرفتند.</a:t>
            </a:r>
          </a:p>
          <a:p>
            <a:pPr marL="0" indent="0" algn="r" rtl="1">
              <a:buNone/>
            </a:pPr>
            <a:r>
              <a:rPr lang="fa-IR" sz="2800" dirty="0" smtClean="0">
                <a:cs typeface="B Nazanin" panose="00000400000000000000" pitchFamily="2" charset="-78"/>
              </a:rPr>
              <a:t>میانگین </a:t>
            </a:r>
            <a:r>
              <a:rPr lang="fa-IR" sz="2800" dirty="0">
                <a:cs typeface="B Nazanin" panose="00000400000000000000" pitchFamily="2" charset="-78"/>
              </a:rPr>
              <a:t>سنی افراد            31/13  ± 5/52 سال بود و به صورت میانگین 41/1 ± 7 سال از جراحی اولیه افراد میگذشت</a:t>
            </a:r>
            <a:r>
              <a:rPr lang="fa-IR" sz="2800" dirty="0" smtClean="0">
                <a:cs typeface="B Nazanin" panose="00000400000000000000" pitchFamily="2" charset="-78"/>
              </a:rPr>
              <a:t>.</a:t>
            </a:r>
          </a:p>
          <a:p>
            <a:pPr marL="0" indent="0" algn="r" rtl="1">
              <a:buNone/>
            </a:pPr>
            <a:r>
              <a:rPr lang="fa-IR" sz="2800" dirty="0">
                <a:cs typeface="B Nazanin" panose="00000400000000000000" pitchFamily="2" charset="-78"/>
              </a:rPr>
              <a:t>انواع </a:t>
            </a:r>
            <a:r>
              <a:rPr lang="fa-IR" sz="2800" dirty="0" smtClean="0">
                <a:cs typeface="B Nazanin" panose="00000400000000000000" pitchFamily="2" charset="-78"/>
              </a:rPr>
              <a:t>جراحی انجام شده در </a:t>
            </a:r>
            <a:r>
              <a:rPr lang="fa-IR" sz="2800" dirty="0">
                <a:cs typeface="B Nazanin" panose="00000400000000000000" pitchFamily="2" charset="-78"/>
              </a:rPr>
              <a:t>جدول شماره 1 قابل مشاهده میباشد.  همچنین 30% ( 3 نفر) اسپلنکتومی و 10% (1 نفر) پانکراتیکودئودنکتومی نیز داشتند.</a:t>
            </a:r>
          </a:p>
          <a:p>
            <a:pPr marL="0" indent="0" algn="r" rtl="1">
              <a:buNone/>
            </a:pPr>
            <a:endParaRPr lang="fa-IR" sz="2400" dirty="0"/>
          </a:p>
          <a:p>
            <a:pPr marL="0" indent="0" algn="r" rtl="1">
              <a:buNone/>
            </a:pPr>
            <a:endParaRPr lang="fa-IR" sz="2400" dirty="0" smtClean="0"/>
          </a:p>
        </p:txBody>
      </p:sp>
      <p:graphicFrame>
        <p:nvGraphicFramePr>
          <p:cNvPr id="4" name="Diagram 3"/>
          <p:cNvGraphicFramePr/>
          <p:nvPr>
            <p:extLst>
              <p:ext uri="{D42A27DB-BD31-4B8C-83A1-F6EECF244321}">
                <p14:modId xmlns:p14="http://schemas.microsoft.com/office/powerpoint/2010/main" val="2379543395"/>
              </p:ext>
            </p:extLst>
          </p:nvPr>
        </p:nvGraphicFramePr>
        <p:xfrm>
          <a:off x="1835696" y="5949280"/>
          <a:ext cx="7308304"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1152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835696" y="5949280"/>
          <a:ext cx="7308304"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Chart 5"/>
          <p:cNvGraphicFramePr/>
          <p:nvPr/>
        </p:nvGraphicFramePr>
        <p:xfrm>
          <a:off x="4860032" y="980728"/>
          <a:ext cx="4572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866674006"/>
              </p:ext>
            </p:extLst>
          </p:nvPr>
        </p:nvGraphicFramePr>
        <p:xfrm>
          <a:off x="20081" y="25192"/>
          <a:ext cx="9053736" cy="6140111"/>
        </p:xfrm>
        <a:graphic>
          <a:graphicData uri="http://schemas.openxmlformats.org/drawingml/2006/table">
            <a:tbl>
              <a:tblPr rtl="1" firstRow="1" firstCol="1" bandRow="1">
                <a:tableStyleId>{5C22544A-7EE6-4342-B048-85BDC9FD1C3A}</a:tableStyleId>
              </a:tblPr>
              <a:tblGrid>
                <a:gridCol w="2375266">
                  <a:extLst>
                    <a:ext uri="{9D8B030D-6E8A-4147-A177-3AD203B41FA5}">
                      <a16:colId xmlns:a16="http://schemas.microsoft.com/office/drawing/2014/main" val="1239724514"/>
                    </a:ext>
                  </a:extLst>
                </a:gridCol>
                <a:gridCol w="2375266">
                  <a:extLst>
                    <a:ext uri="{9D8B030D-6E8A-4147-A177-3AD203B41FA5}">
                      <a16:colId xmlns:a16="http://schemas.microsoft.com/office/drawing/2014/main" val="1190204434"/>
                    </a:ext>
                  </a:extLst>
                </a:gridCol>
                <a:gridCol w="2151602">
                  <a:extLst>
                    <a:ext uri="{9D8B030D-6E8A-4147-A177-3AD203B41FA5}">
                      <a16:colId xmlns:a16="http://schemas.microsoft.com/office/drawing/2014/main" val="1095923567"/>
                    </a:ext>
                  </a:extLst>
                </a:gridCol>
                <a:gridCol w="2151602">
                  <a:extLst>
                    <a:ext uri="{9D8B030D-6E8A-4147-A177-3AD203B41FA5}">
                      <a16:colId xmlns:a16="http://schemas.microsoft.com/office/drawing/2014/main" val="1080898460"/>
                    </a:ext>
                  </a:extLst>
                </a:gridCol>
              </a:tblGrid>
              <a:tr h="235029">
                <a:tc gridSpan="2">
                  <a:txBody>
                    <a:bodyPr/>
                    <a:lstStyle/>
                    <a:p>
                      <a:pPr marL="0" marR="0" algn="r" rtl="1">
                        <a:lnSpc>
                          <a:spcPct val="150000"/>
                        </a:lnSpc>
                        <a:spcBef>
                          <a:spcPts val="0"/>
                        </a:spcBef>
                        <a:spcAft>
                          <a:spcPts val="0"/>
                        </a:spcAft>
                      </a:pPr>
                      <a:r>
                        <a:rPr lang="fa-IR" sz="900" cap="all">
                          <a:effectLst/>
                        </a:rPr>
                        <a:t>جراحی</a:t>
                      </a:r>
                      <a:endParaRPr lang="en-US" sz="600">
                        <a:effectLst/>
                        <a:latin typeface="Calibri" panose="020F0502020204030204" pitchFamily="34" charset="0"/>
                        <a:ea typeface="Calibri" panose="020F0502020204030204" pitchFamily="34" charset="0"/>
                      </a:endParaRPr>
                    </a:p>
                  </a:txBody>
                  <a:tcPr marL="40432" marR="40432" marT="0" marB="0"/>
                </a:tc>
                <a:tc hMerge="1">
                  <a:txBody>
                    <a:bodyPr/>
                    <a:lstStyle/>
                    <a:p>
                      <a:endParaRPr lang="en-US"/>
                    </a:p>
                  </a:txBody>
                  <a:tcPr/>
                </a:tc>
                <a:tc>
                  <a:txBody>
                    <a:bodyPr/>
                    <a:lstStyle/>
                    <a:p>
                      <a:pPr marL="0" marR="0" algn="r" rtl="1">
                        <a:lnSpc>
                          <a:spcPct val="150000"/>
                        </a:lnSpc>
                        <a:spcBef>
                          <a:spcPts val="0"/>
                        </a:spcBef>
                        <a:spcAft>
                          <a:spcPts val="0"/>
                        </a:spcAft>
                      </a:pPr>
                      <a:r>
                        <a:rPr lang="fa-IR" sz="900" cap="all">
                          <a:effectLst/>
                        </a:rPr>
                        <a:t>تعداد</a:t>
                      </a:r>
                      <a:endParaRPr lang="en-US" sz="6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900" cap="all">
                          <a:effectLst/>
                        </a:rPr>
                        <a:t>درصد</a:t>
                      </a:r>
                      <a:endParaRPr lang="en-US" sz="600">
                        <a:effectLst/>
                        <a:latin typeface="Calibri" panose="020F0502020204030204" pitchFamily="34" charset="0"/>
                        <a:ea typeface="Calibri" panose="020F0502020204030204" pitchFamily="34" charset="0"/>
                      </a:endParaRPr>
                    </a:p>
                  </a:txBody>
                  <a:tcPr marL="40432" marR="40432" marT="0" marB="0"/>
                </a:tc>
                <a:extLst>
                  <a:ext uri="{0D108BD9-81ED-4DB2-BD59-A6C34878D82A}">
                    <a16:rowId xmlns:a16="http://schemas.microsoft.com/office/drawing/2014/main" val="666001566"/>
                  </a:ext>
                </a:extLst>
              </a:tr>
              <a:tr h="332318">
                <a:tc rowSpan="6">
                  <a:txBody>
                    <a:bodyPr/>
                    <a:lstStyle/>
                    <a:p>
                      <a:pPr marL="0" marR="0" algn="r" rtl="1">
                        <a:lnSpc>
                          <a:spcPct val="150000"/>
                        </a:lnSpc>
                        <a:spcBef>
                          <a:spcPts val="0"/>
                        </a:spcBef>
                        <a:spcAft>
                          <a:spcPts val="0"/>
                        </a:spcAft>
                      </a:pPr>
                      <a:r>
                        <a:rPr lang="fa-IR" sz="1600" cap="all" dirty="0">
                          <a:effectLst/>
                        </a:rPr>
                        <a:t>علت</a:t>
                      </a:r>
                      <a:endParaRPr lang="en-US" sz="1100" dirty="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آدنوکارسینوم معده</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4</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40</a:t>
                      </a:r>
                      <a:endParaRPr lang="en-US" sz="1100">
                        <a:effectLst/>
                        <a:latin typeface="Calibri" panose="020F0502020204030204" pitchFamily="34" charset="0"/>
                        <a:ea typeface="Calibri" panose="020F0502020204030204" pitchFamily="34" charset="0"/>
                      </a:endParaRPr>
                    </a:p>
                  </a:txBody>
                  <a:tcPr marL="40432" marR="40432" marT="0" marB="0"/>
                </a:tc>
                <a:extLst>
                  <a:ext uri="{0D108BD9-81ED-4DB2-BD59-A6C34878D82A}">
                    <a16:rowId xmlns:a16="http://schemas.microsoft.com/office/drawing/2014/main" val="1990081666"/>
                  </a:ext>
                </a:extLst>
              </a:tr>
              <a:tr h="332318">
                <a:tc vMerge="1">
                  <a:txBody>
                    <a:bodyPr/>
                    <a:lstStyle/>
                    <a:p>
                      <a:endParaRPr lang="en-US"/>
                    </a:p>
                  </a:txBody>
                  <a:tcPr/>
                </a:tc>
                <a:tc>
                  <a:txBody>
                    <a:bodyPr/>
                    <a:lstStyle/>
                    <a:p>
                      <a:pPr marL="0" marR="0" algn="r" rtl="1">
                        <a:lnSpc>
                          <a:spcPct val="150000"/>
                        </a:lnSpc>
                        <a:spcBef>
                          <a:spcPts val="0"/>
                        </a:spcBef>
                        <a:spcAft>
                          <a:spcPts val="0"/>
                        </a:spcAft>
                      </a:pPr>
                      <a:r>
                        <a:rPr lang="fa-IR" sz="1600">
                          <a:effectLst/>
                        </a:rPr>
                        <a:t>چاقی</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2</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20</a:t>
                      </a:r>
                      <a:endParaRPr lang="en-US" sz="1100">
                        <a:effectLst/>
                        <a:latin typeface="Calibri" panose="020F0502020204030204" pitchFamily="34" charset="0"/>
                        <a:ea typeface="Calibri" panose="020F0502020204030204" pitchFamily="34" charset="0"/>
                      </a:endParaRPr>
                    </a:p>
                  </a:txBody>
                  <a:tcPr marL="40432" marR="40432" marT="0" marB="0"/>
                </a:tc>
                <a:extLst>
                  <a:ext uri="{0D108BD9-81ED-4DB2-BD59-A6C34878D82A}">
                    <a16:rowId xmlns:a16="http://schemas.microsoft.com/office/drawing/2014/main" val="123835850"/>
                  </a:ext>
                </a:extLst>
              </a:tr>
              <a:tr h="332318">
                <a:tc vMerge="1">
                  <a:txBody>
                    <a:bodyPr/>
                    <a:lstStyle/>
                    <a:p>
                      <a:endParaRPr lang="en-US"/>
                    </a:p>
                  </a:txBody>
                  <a:tcPr/>
                </a:tc>
                <a:tc>
                  <a:txBody>
                    <a:bodyPr/>
                    <a:lstStyle/>
                    <a:p>
                      <a:pPr marL="0" marR="0" algn="r" rtl="1">
                        <a:lnSpc>
                          <a:spcPct val="150000"/>
                        </a:lnSpc>
                        <a:spcBef>
                          <a:spcPts val="0"/>
                        </a:spcBef>
                        <a:spcAft>
                          <a:spcPts val="0"/>
                        </a:spcAft>
                      </a:pPr>
                      <a:r>
                        <a:rPr lang="fa-IR" sz="1600">
                          <a:effectLst/>
                        </a:rPr>
                        <a:t>توده دم پانکراس</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10</a:t>
                      </a:r>
                      <a:endParaRPr lang="en-US" sz="1100">
                        <a:effectLst/>
                        <a:latin typeface="Calibri" panose="020F0502020204030204" pitchFamily="34" charset="0"/>
                        <a:ea typeface="Calibri" panose="020F0502020204030204" pitchFamily="34" charset="0"/>
                      </a:endParaRPr>
                    </a:p>
                  </a:txBody>
                  <a:tcPr marL="40432" marR="40432" marT="0" marB="0"/>
                </a:tc>
                <a:extLst>
                  <a:ext uri="{0D108BD9-81ED-4DB2-BD59-A6C34878D82A}">
                    <a16:rowId xmlns:a16="http://schemas.microsoft.com/office/drawing/2014/main" val="2796386306"/>
                  </a:ext>
                </a:extLst>
              </a:tr>
              <a:tr h="332318">
                <a:tc vMerge="1">
                  <a:txBody>
                    <a:bodyPr/>
                    <a:lstStyle/>
                    <a:p>
                      <a:endParaRPr lang="en-US"/>
                    </a:p>
                  </a:txBody>
                  <a:tcPr/>
                </a:tc>
                <a:tc>
                  <a:txBody>
                    <a:bodyPr/>
                    <a:lstStyle/>
                    <a:p>
                      <a:pPr marL="0" marR="0" algn="r" rtl="1">
                        <a:lnSpc>
                          <a:spcPct val="150000"/>
                        </a:lnSpc>
                        <a:spcBef>
                          <a:spcPts val="0"/>
                        </a:spcBef>
                        <a:spcAft>
                          <a:spcPts val="0"/>
                        </a:spcAft>
                      </a:pPr>
                      <a:r>
                        <a:rPr lang="fa-IR" sz="1600">
                          <a:effectLst/>
                        </a:rPr>
                        <a:t>آدنوم آمپول واتر</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10</a:t>
                      </a:r>
                      <a:endParaRPr lang="en-US" sz="1100">
                        <a:effectLst/>
                        <a:latin typeface="Calibri" panose="020F0502020204030204" pitchFamily="34" charset="0"/>
                        <a:ea typeface="Calibri" panose="020F0502020204030204" pitchFamily="34" charset="0"/>
                      </a:endParaRPr>
                    </a:p>
                  </a:txBody>
                  <a:tcPr marL="40432" marR="40432" marT="0" marB="0"/>
                </a:tc>
                <a:extLst>
                  <a:ext uri="{0D108BD9-81ED-4DB2-BD59-A6C34878D82A}">
                    <a16:rowId xmlns:a16="http://schemas.microsoft.com/office/drawing/2014/main" val="598557347"/>
                  </a:ext>
                </a:extLst>
              </a:tr>
              <a:tr h="705811">
                <a:tc vMerge="1">
                  <a:txBody>
                    <a:bodyPr/>
                    <a:lstStyle/>
                    <a:p>
                      <a:endParaRPr lang="en-US"/>
                    </a:p>
                  </a:txBody>
                  <a:tcPr/>
                </a:tc>
                <a:tc>
                  <a:txBody>
                    <a:bodyPr/>
                    <a:lstStyle/>
                    <a:p>
                      <a:pPr marL="0" marR="0" algn="r" rtl="1">
                        <a:lnSpc>
                          <a:spcPct val="150000"/>
                        </a:lnSpc>
                        <a:spcBef>
                          <a:spcPts val="0"/>
                        </a:spcBef>
                        <a:spcAft>
                          <a:spcPts val="0"/>
                        </a:spcAft>
                      </a:pPr>
                      <a:r>
                        <a:rPr lang="fa-IR" sz="1600">
                          <a:effectLst/>
                        </a:rPr>
                        <a:t>توده کیستیک سر و پانکراس</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10</a:t>
                      </a:r>
                      <a:endParaRPr lang="en-US" sz="1100">
                        <a:effectLst/>
                        <a:latin typeface="Calibri" panose="020F0502020204030204" pitchFamily="34" charset="0"/>
                        <a:ea typeface="Calibri" panose="020F0502020204030204" pitchFamily="34" charset="0"/>
                      </a:endParaRPr>
                    </a:p>
                  </a:txBody>
                  <a:tcPr marL="40432" marR="40432" marT="0" marB="0"/>
                </a:tc>
                <a:extLst>
                  <a:ext uri="{0D108BD9-81ED-4DB2-BD59-A6C34878D82A}">
                    <a16:rowId xmlns:a16="http://schemas.microsoft.com/office/drawing/2014/main" val="2724364343"/>
                  </a:ext>
                </a:extLst>
              </a:tr>
              <a:tr h="333356">
                <a:tc vMerge="1">
                  <a:txBody>
                    <a:bodyPr/>
                    <a:lstStyle/>
                    <a:p>
                      <a:endParaRPr lang="en-US"/>
                    </a:p>
                  </a:txBody>
                  <a:tcPr/>
                </a:tc>
                <a:tc>
                  <a:txBody>
                    <a:bodyPr/>
                    <a:lstStyle/>
                    <a:p>
                      <a:pPr marL="0" marR="0" algn="r" rtl="1">
                        <a:lnSpc>
                          <a:spcPct val="150000"/>
                        </a:lnSpc>
                        <a:spcBef>
                          <a:spcPts val="0"/>
                        </a:spcBef>
                        <a:spcAft>
                          <a:spcPts val="0"/>
                        </a:spcAft>
                      </a:pPr>
                      <a:r>
                        <a:rPr lang="en-US" sz="1600">
                          <a:effectLst/>
                        </a:rPr>
                        <a:t>GOO</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10</a:t>
                      </a:r>
                      <a:endParaRPr lang="en-US" sz="1100">
                        <a:effectLst/>
                        <a:latin typeface="Calibri" panose="020F0502020204030204" pitchFamily="34" charset="0"/>
                        <a:ea typeface="Calibri" panose="020F0502020204030204" pitchFamily="34" charset="0"/>
                      </a:endParaRPr>
                    </a:p>
                  </a:txBody>
                  <a:tcPr marL="40432" marR="40432" marT="0" marB="0"/>
                </a:tc>
                <a:extLst>
                  <a:ext uri="{0D108BD9-81ED-4DB2-BD59-A6C34878D82A}">
                    <a16:rowId xmlns:a16="http://schemas.microsoft.com/office/drawing/2014/main" val="657266278"/>
                  </a:ext>
                </a:extLst>
              </a:tr>
              <a:tr h="332318">
                <a:tc rowSpan="8">
                  <a:txBody>
                    <a:bodyPr/>
                    <a:lstStyle/>
                    <a:p>
                      <a:pPr marL="0" marR="0" algn="r" rtl="1">
                        <a:lnSpc>
                          <a:spcPct val="150000"/>
                        </a:lnSpc>
                        <a:spcBef>
                          <a:spcPts val="0"/>
                        </a:spcBef>
                        <a:spcAft>
                          <a:spcPts val="0"/>
                        </a:spcAft>
                      </a:pPr>
                      <a:r>
                        <a:rPr lang="prs-AF" sz="1600" cap="all">
                          <a:effectLst/>
                        </a:rPr>
                        <a:t>نوع</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prs-AF" sz="1600">
                          <a:effectLst/>
                        </a:rPr>
                        <a:t>توتال گاسترکتومی</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2</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20</a:t>
                      </a:r>
                      <a:endParaRPr lang="en-US" sz="1100">
                        <a:effectLst/>
                        <a:latin typeface="Calibri" panose="020F0502020204030204" pitchFamily="34" charset="0"/>
                        <a:ea typeface="Calibri" panose="020F0502020204030204" pitchFamily="34" charset="0"/>
                      </a:endParaRPr>
                    </a:p>
                  </a:txBody>
                  <a:tcPr marL="40432" marR="40432" marT="0" marB="0"/>
                </a:tc>
                <a:extLst>
                  <a:ext uri="{0D108BD9-81ED-4DB2-BD59-A6C34878D82A}">
                    <a16:rowId xmlns:a16="http://schemas.microsoft.com/office/drawing/2014/main" val="4231654118"/>
                  </a:ext>
                </a:extLst>
              </a:tr>
              <a:tr h="500761">
                <a:tc vMerge="1">
                  <a:txBody>
                    <a:bodyPr/>
                    <a:lstStyle/>
                    <a:p>
                      <a:endParaRPr lang="en-US"/>
                    </a:p>
                  </a:txBody>
                  <a:tcPr/>
                </a:tc>
                <a:tc>
                  <a:txBody>
                    <a:bodyPr/>
                    <a:lstStyle/>
                    <a:p>
                      <a:pPr marL="0" marR="0" algn="r" rtl="1">
                        <a:lnSpc>
                          <a:spcPct val="150000"/>
                        </a:lnSpc>
                        <a:spcBef>
                          <a:spcPts val="0"/>
                        </a:spcBef>
                        <a:spcAft>
                          <a:spcPts val="0"/>
                        </a:spcAft>
                      </a:pPr>
                      <a:r>
                        <a:rPr lang="prs-AF" sz="1600">
                          <a:effectLst/>
                        </a:rPr>
                        <a:t>ساب توتال گاسترکتومی</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2</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20</a:t>
                      </a:r>
                      <a:endParaRPr lang="en-US" sz="1100">
                        <a:effectLst/>
                        <a:latin typeface="Calibri" panose="020F0502020204030204" pitchFamily="34" charset="0"/>
                        <a:ea typeface="Calibri" panose="020F0502020204030204" pitchFamily="34" charset="0"/>
                      </a:endParaRPr>
                    </a:p>
                  </a:txBody>
                  <a:tcPr marL="40432" marR="40432" marT="0" marB="0"/>
                </a:tc>
                <a:extLst>
                  <a:ext uri="{0D108BD9-81ED-4DB2-BD59-A6C34878D82A}">
                    <a16:rowId xmlns:a16="http://schemas.microsoft.com/office/drawing/2014/main" val="1063954286"/>
                  </a:ext>
                </a:extLst>
              </a:tr>
              <a:tr h="500761">
                <a:tc vMerge="1">
                  <a:txBody>
                    <a:bodyPr/>
                    <a:lstStyle/>
                    <a:p>
                      <a:endParaRPr lang="en-US"/>
                    </a:p>
                  </a:txBody>
                  <a:tcPr/>
                </a:tc>
                <a:tc>
                  <a:txBody>
                    <a:bodyPr/>
                    <a:lstStyle/>
                    <a:p>
                      <a:pPr marL="0" marR="0" algn="r" rtl="1">
                        <a:lnSpc>
                          <a:spcPct val="150000"/>
                        </a:lnSpc>
                        <a:spcBef>
                          <a:spcPts val="0"/>
                        </a:spcBef>
                        <a:spcAft>
                          <a:spcPts val="0"/>
                        </a:spcAft>
                      </a:pPr>
                      <a:r>
                        <a:rPr lang="prs-AF" sz="1600">
                          <a:effectLst/>
                        </a:rPr>
                        <a:t>پارشیال گاسترکتومی</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10</a:t>
                      </a:r>
                      <a:endParaRPr lang="en-US" sz="1100">
                        <a:effectLst/>
                        <a:latin typeface="Calibri" panose="020F0502020204030204" pitchFamily="34" charset="0"/>
                        <a:ea typeface="Calibri" panose="020F0502020204030204" pitchFamily="34" charset="0"/>
                      </a:endParaRPr>
                    </a:p>
                  </a:txBody>
                  <a:tcPr marL="40432" marR="40432" marT="0" marB="0"/>
                </a:tc>
                <a:extLst>
                  <a:ext uri="{0D108BD9-81ED-4DB2-BD59-A6C34878D82A}">
                    <a16:rowId xmlns:a16="http://schemas.microsoft.com/office/drawing/2014/main" val="653331126"/>
                  </a:ext>
                </a:extLst>
              </a:tr>
              <a:tr h="332318">
                <a:tc vMerge="1">
                  <a:txBody>
                    <a:bodyPr/>
                    <a:lstStyle/>
                    <a:p>
                      <a:endParaRPr lang="en-US"/>
                    </a:p>
                  </a:txBody>
                  <a:tcPr/>
                </a:tc>
                <a:tc>
                  <a:txBody>
                    <a:bodyPr/>
                    <a:lstStyle/>
                    <a:p>
                      <a:pPr marL="0" marR="0" algn="r" rtl="1">
                        <a:lnSpc>
                          <a:spcPct val="150000"/>
                        </a:lnSpc>
                        <a:spcBef>
                          <a:spcPts val="0"/>
                        </a:spcBef>
                        <a:spcAft>
                          <a:spcPts val="0"/>
                        </a:spcAft>
                      </a:pPr>
                      <a:r>
                        <a:rPr lang="prs-AF" sz="1600">
                          <a:effectLst/>
                        </a:rPr>
                        <a:t>اسلیو</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10</a:t>
                      </a:r>
                      <a:endParaRPr lang="en-US" sz="1100">
                        <a:effectLst/>
                        <a:latin typeface="Calibri" panose="020F0502020204030204" pitchFamily="34" charset="0"/>
                        <a:ea typeface="Calibri" panose="020F0502020204030204" pitchFamily="34" charset="0"/>
                      </a:endParaRPr>
                    </a:p>
                  </a:txBody>
                  <a:tcPr marL="40432" marR="40432" marT="0" marB="0"/>
                </a:tc>
                <a:extLst>
                  <a:ext uri="{0D108BD9-81ED-4DB2-BD59-A6C34878D82A}">
                    <a16:rowId xmlns:a16="http://schemas.microsoft.com/office/drawing/2014/main" val="3545049684"/>
                  </a:ext>
                </a:extLst>
              </a:tr>
              <a:tr h="332318">
                <a:tc vMerge="1">
                  <a:txBody>
                    <a:bodyPr/>
                    <a:lstStyle/>
                    <a:p>
                      <a:endParaRPr lang="en-US"/>
                    </a:p>
                  </a:txBody>
                  <a:tcPr/>
                </a:tc>
                <a:tc>
                  <a:txBody>
                    <a:bodyPr/>
                    <a:lstStyle/>
                    <a:p>
                      <a:pPr marL="0" marR="0" algn="r" rtl="1">
                        <a:lnSpc>
                          <a:spcPct val="150000"/>
                        </a:lnSpc>
                        <a:spcBef>
                          <a:spcPts val="0"/>
                        </a:spcBef>
                        <a:spcAft>
                          <a:spcPts val="0"/>
                        </a:spcAft>
                      </a:pPr>
                      <a:r>
                        <a:rPr lang="prs-AF" sz="1600">
                          <a:effectLst/>
                        </a:rPr>
                        <a:t>گاستروژژنوستومی</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10</a:t>
                      </a:r>
                      <a:endParaRPr lang="en-US" sz="1100">
                        <a:effectLst/>
                        <a:latin typeface="Calibri" panose="020F0502020204030204" pitchFamily="34" charset="0"/>
                        <a:ea typeface="Calibri" panose="020F0502020204030204" pitchFamily="34" charset="0"/>
                      </a:endParaRPr>
                    </a:p>
                  </a:txBody>
                  <a:tcPr marL="40432" marR="40432" marT="0" marB="0"/>
                </a:tc>
                <a:extLst>
                  <a:ext uri="{0D108BD9-81ED-4DB2-BD59-A6C34878D82A}">
                    <a16:rowId xmlns:a16="http://schemas.microsoft.com/office/drawing/2014/main" val="1824449916"/>
                  </a:ext>
                </a:extLst>
              </a:tr>
              <a:tr h="500761">
                <a:tc vMerge="1">
                  <a:txBody>
                    <a:bodyPr/>
                    <a:lstStyle/>
                    <a:p>
                      <a:endParaRPr lang="en-US"/>
                    </a:p>
                  </a:txBody>
                  <a:tcPr/>
                </a:tc>
                <a:tc>
                  <a:txBody>
                    <a:bodyPr/>
                    <a:lstStyle/>
                    <a:p>
                      <a:pPr marL="0" marR="0" algn="r" rtl="1">
                        <a:lnSpc>
                          <a:spcPct val="150000"/>
                        </a:lnSpc>
                        <a:spcBef>
                          <a:spcPts val="0"/>
                        </a:spcBef>
                        <a:spcAft>
                          <a:spcPts val="0"/>
                        </a:spcAft>
                      </a:pPr>
                      <a:r>
                        <a:rPr lang="prs-AF" sz="1600">
                          <a:effectLst/>
                        </a:rPr>
                        <a:t>مینی گاستریک بایپس</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10</a:t>
                      </a:r>
                      <a:endParaRPr lang="en-US" sz="1100">
                        <a:effectLst/>
                        <a:latin typeface="Calibri" panose="020F0502020204030204" pitchFamily="34" charset="0"/>
                        <a:ea typeface="Calibri" panose="020F0502020204030204" pitchFamily="34" charset="0"/>
                      </a:endParaRPr>
                    </a:p>
                  </a:txBody>
                  <a:tcPr marL="40432" marR="40432" marT="0" marB="0"/>
                </a:tc>
                <a:extLst>
                  <a:ext uri="{0D108BD9-81ED-4DB2-BD59-A6C34878D82A}">
                    <a16:rowId xmlns:a16="http://schemas.microsoft.com/office/drawing/2014/main" val="2860114177"/>
                  </a:ext>
                </a:extLst>
              </a:tr>
              <a:tr h="332318">
                <a:tc vMerge="1">
                  <a:txBody>
                    <a:bodyPr/>
                    <a:lstStyle/>
                    <a:p>
                      <a:endParaRPr lang="en-US"/>
                    </a:p>
                  </a:txBody>
                  <a:tcPr/>
                </a:tc>
                <a:tc>
                  <a:txBody>
                    <a:bodyPr/>
                    <a:lstStyle/>
                    <a:p>
                      <a:pPr marL="0" marR="0" algn="r" rtl="1">
                        <a:lnSpc>
                          <a:spcPct val="150000"/>
                        </a:lnSpc>
                        <a:spcBef>
                          <a:spcPts val="0"/>
                        </a:spcBef>
                        <a:spcAft>
                          <a:spcPts val="0"/>
                        </a:spcAft>
                      </a:pPr>
                      <a:r>
                        <a:rPr lang="prs-AF" sz="1600">
                          <a:effectLst/>
                        </a:rPr>
                        <a:t>کولدوژژنوستومی</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10</a:t>
                      </a:r>
                      <a:endParaRPr lang="en-US" sz="1100">
                        <a:effectLst/>
                        <a:latin typeface="Calibri" panose="020F0502020204030204" pitchFamily="34" charset="0"/>
                        <a:ea typeface="Calibri" panose="020F0502020204030204" pitchFamily="34" charset="0"/>
                      </a:endParaRPr>
                    </a:p>
                  </a:txBody>
                  <a:tcPr marL="40432" marR="40432" marT="0" marB="0"/>
                </a:tc>
                <a:extLst>
                  <a:ext uri="{0D108BD9-81ED-4DB2-BD59-A6C34878D82A}">
                    <a16:rowId xmlns:a16="http://schemas.microsoft.com/office/drawing/2014/main" val="2125088826"/>
                  </a:ext>
                </a:extLst>
              </a:tr>
              <a:tr h="705088">
                <a:tc vMerge="1">
                  <a:txBody>
                    <a:bodyPr/>
                    <a:lstStyle/>
                    <a:p>
                      <a:endParaRPr lang="en-US"/>
                    </a:p>
                  </a:txBody>
                  <a:tcPr/>
                </a:tc>
                <a:tc>
                  <a:txBody>
                    <a:bodyPr/>
                    <a:lstStyle/>
                    <a:p>
                      <a:pPr marL="0" marR="0" algn="r" rtl="1">
                        <a:lnSpc>
                          <a:spcPct val="150000"/>
                        </a:lnSpc>
                        <a:spcBef>
                          <a:spcPts val="0"/>
                        </a:spcBef>
                        <a:spcAft>
                          <a:spcPts val="0"/>
                        </a:spcAft>
                      </a:pPr>
                      <a:r>
                        <a:rPr lang="en-US" sz="1600">
                          <a:effectLst/>
                        </a:rPr>
                        <a:t>Loop gastrogegenostomy</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a:effectLst/>
                        </a:rPr>
                        <a:t>1</a:t>
                      </a:r>
                      <a:endParaRPr lang="en-US" sz="1100">
                        <a:effectLst/>
                        <a:latin typeface="Calibri" panose="020F0502020204030204" pitchFamily="34" charset="0"/>
                        <a:ea typeface="Calibri" panose="020F0502020204030204" pitchFamily="34" charset="0"/>
                      </a:endParaRPr>
                    </a:p>
                  </a:txBody>
                  <a:tcPr marL="40432" marR="40432" marT="0" marB="0"/>
                </a:tc>
                <a:tc>
                  <a:txBody>
                    <a:bodyPr/>
                    <a:lstStyle/>
                    <a:p>
                      <a:pPr marL="0" marR="0" algn="r" rtl="1">
                        <a:lnSpc>
                          <a:spcPct val="150000"/>
                        </a:lnSpc>
                        <a:spcBef>
                          <a:spcPts val="0"/>
                        </a:spcBef>
                        <a:spcAft>
                          <a:spcPts val="0"/>
                        </a:spcAft>
                      </a:pPr>
                      <a:r>
                        <a:rPr lang="fa-IR" sz="1600" dirty="0">
                          <a:effectLst/>
                        </a:rPr>
                        <a:t>10</a:t>
                      </a:r>
                      <a:endParaRPr lang="en-US" sz="1100" dirty="0">
                        <a:effectLst/>
                        <a:latin typeface="Calibri" panose="020F0502020204030204" pitchFamily="34" charset="0"/>
                        <a:ea typeface="Calibri" panose="020F0502020204030204" pitchFamily="34" charset="0"/>
                      </a:endParaRPr>
                    </a:p>
                  </a:txBody>
                  <a:tcPr marL="40432" marR="40432" marT="0" marB="0"/>
                </a:tc>
                <a:extLst>
                  <a:ext uri="{0D108BD9-81ED-4DB2-BD59-A6C34878D82A}">
                    <a16:rowId xmlns:a16="http://schemas.microsoft.com/office/drawing/2014/main" val="3601259144"/>
                  </a:ext>
                </a:extLst>
              </a:tr>
            </a:tbl>
          </a:graphicData>
        </a:graphic>
      </p:graphicFrame>
    </p:spTree>
    <p:extLst>
      <p:ext uri="{BB962C8B-B14F-4D97-AF65-F5344CB8AC3E}">
        <p14:creationId xmlns:p14="http://schemas.microsoft.com/office/powerpoint/2010/main" val="421457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duotone>
              <a:prstClr val="black"/>
              <a:schemeClr val="accent2">
                <a:tint val="45000"/>
                <a:satMod val="400000"/>
              </a:schemeClr>
            </a:duotone>
          </a:blip>
          <a:stretch>
            <a:fillRect/>
          </a:stretch>
        </p:blipFill>
        <p:spPr>
          <a:xfrm>
            <a:off x="-29392" y="0"/>
            <a:ext cx="9108504" cy="6858000"/>
          </a:xfrm>
          <a:prstGeom prst="rect">
            <a:avLst/>
          </a:prstGeom>
        </p:spPr>
      </p:pic>
      <p:sp>
        <p:nvSpPr>
          <p:cNvPr id="9" name="Subtitle 2"/>
          <p:cNvSpPr txBox="1">
            <a:spLocks/>
          </p:cNvSpPr>
          <p:nvPr/>
        </p:nvSpPr>
        <p:spPr>
          <a:xfrm>
            <a:off x="251520" y="6404040"/>
            <a:ext cx="1526672" cy="453960"/>
          </a:xfrm>
          <a:prstGeom prst="rect">
            <a:avLst/>
          </a:prstGeom>
        </p:spPr>
        <p:txBody>
          <a:bodyPr vert="horz" lIns="91440" tIns="45720" rIns="91440" bIns="45720" rtlCol="0">
            <a:normAutofit fontScale="77500" lnSpcReduction="20000"/>
          </a:bodyPr>
          <a:lstStyle>
            <a:lvl1pPr marL="0" indent="0" algn="r" defTabSz="914400" rtl="0" eaLnBrk="1" latinLnBrk="0" hangingPunct="1">
              <a:spcBef>
                <a:spcPct val="20000"/>
              </a:spcBef>
              <a:buFont typeface="Arial" pitchFamily="34" charset="0"/>
              <a:buNone/>
              <a:defRPr sz="26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fa-IR" sz="2000" dirty="0" smtClean="0">
                <a:solidFill>
                  <a:schemeClr val="tx1"/>
                </a:solidFill>
                <a:cs typeface="B Nazanin" panose="00000400000000000000" pitchFamily="2" charset="-78"/>
              </a:rPr>
              <a:t>اردیبهشت ماه 1402</a:t>
            </a:r>
            <a:endParaRPr lang="en-US" sz="2000" dirty="0">
              <a:solidFill>
                <a:schemeClr val="tx1"/>
              </a:solidFill>
              <a:cs typeface="B Nazanin" panose="00000400000000000000" pitchFamily="2" charset="-78"/>
            </a:endParaRPr>
          </a:p>
        </p:txBody>
      </p:sp>
      <p:sp>
        <p:nvSpPr>
          <p:cNvPr id="4" name="Rectangle 3"/>
          <p:cNvSpPr/>
          <p:nvPr/>
        </p:nvSpPr>
        <p:spPr>
          <a:xfrm>
            <a:off x="5004048" y="3310886"/>
            <a:ext cx="5095431" cy="2354491"/>
          </a:xfrm>
          <a:prstGeom prst="rect">
            <a:avLst/>
          </a:prstGeom>
        </p:spPr>
        <p:txBody>
          <a:bodyPr wrap="square">
            <a:spAutoFit/>
          </a:bodyPr>
          <a:lstStyle/>
          <a:p>
            <a:pPr algn="ctr" rtl="1">
              <a:lnSpc>
                <a:spcPct val="150000"/>
              </a:lnSpc>
              <a:tabLst>
                <a:tab pos="254635" algn="l"/>
                <a:tab pos="2637155" algn="ctr"/>
              </a:tabLst>
            </a:pPr>
            <a:r>
              <a:rPr lang="fa-IR" sz="1600" b="1" dirty="0" smtClean="0">
                <a:latin typeface="Times New Roman" panose="02020503050405090304" pitchFamily="18" charset="0"/>
                <a:ea typeface="Times New Roman" panose="02020503050405090304" pitchFamily="18" charset="0"/>
                <a:cs typeface="B Nazanin" panose="00000400000000000000" pitchFamily="2" charset="-78"/>
              </a:rPr>
              <a:t>استاد راهنما</a:t>
            </a:r>
          </a:p>
          <a:p>
            <a:pPr algn="ctr" rtl="1">
              <a:lnSpc>
                <a:spcPct val="150000"/>
              </a:lnSpc>
              <a:tabLst>
                <a:tab pos="254635" algn="l"/>
                <a:tab pos="2637155" algn="ctr"/>
              </a:tabLst>
            </a:pPr>
            <a:r>
              <a:rPr lang="fa-IR" sz="1600" b="1" dirty="0" smtClean="0">
                <a:latin typeface="Times New Roman" panose="02020503050405090304" pitchFamily="18" charset="0"/>
                <a:ea typeface="Times New Roman" panose="02020503050405090304" pitchFamily="18" charset="0"/>
                <a:cs typeface="B Nazanin" panose="00000400000000000000" pitchFamily="2" charset="-78"/>
              </a:rPr>
              <a:t>سرکارخانم دکتر الهام پیشگر</a:t>
            </a:r>
            <a:endParaRPr lang="fa-IR" sz="1600" b="1" dirty="0" smtClean="0">
              <a:latin typeface="Times New Roman" panose="02020503050405090304" pitchFamily="18" charset="0"/>
              <a:ea typeface="Times New Roman" panose="02020503050405090304" pitchFamily="18" charset="0"/>
              <a:cs typeface="B Nazanin" panose="00000400000000000000" pitchFamily="2" charset="-78"/>
            </a:endParaRPr>
          </a:p>
          <a:p>
            <a:pPr algn="ctr" rtl="1">
              <a:lnSpc>
                <a:spcPct val="150000"/>
              </a:lnSpc>
              <a:tabLst>
                <a:tab pos="254635" algn="l"/>
                <a:tab pos="2637155" algn="ctr"/>
              </a:tabLst>
            </a:pPr>
            <a:r>
              <a:rPr lang="fa-IR" sz="1600" b="1" dirty="0" smtClean="0">
                <a:latin typeface="Times New Roman" panose="02020503050405090304" pitchFamily="18" charset="0"/>
                <a:ea typeface="Times New Roman" panose="02020503050405090304" pitchFamily="18" charset="0"/>
                <a:cs typeface="B Nazanin" panose="00000400000000000000" pitchFamily="2" charset="-78"/>
              </a:rPr>
              <a:t>اساتید </a:t>
            </a:r>
            <a:r>
              <a:rPr lang="fa-IR" sz="1600" b="1" dirty="0" smtClean="0">
                <a:latin typeface="Times New Roman" panose="02020503050405090304" pitchFamily="18" charset="0"/>
                <a:ea typeface="Times New Roman" panose="02020503050405090304" pitchFamily="18" charset="0"/>
                <a:cs typeface="B Nazanin" panose="00000400000000000000" pitchFamily="2" charset="-78"/>
              </a:rPr>
              <a:t>مشاور</a:t>
            </a:r>
          </a:p>
          <a:p>
            <a:pPr algn="ctr" rtl="1">
              <a:lnSpc>
                <a:spcPct val="150000"/>
              </a:lnSpc>
              <a:tabLst>
                <a:tab pos="254635" algn="l"/>
                <a:tab pos="2637155" algn="ctr"/>
              </a:tabLst>
            </a:pPr>
            <a:r>
              <a:rPr lang="fa-IR" sz="1600" b="1" dirty="0" smtClean="0">
                <a:latin typeface="Times New Roman" panose="02020503050405090304" pitchFamily="18" charset="0"/>
                <a:ea typeface="Times New Roman" panose="02020503050405090304" pitchFamily="18" charset="0"/>
                <a:cs typeface="B Nazanin" panose="00000400000000000000" pitchFamily="2" charset="-78"/>
              </a:rPr>
              <a:t>جناب آقای دکتر حسین اژدرکش</a:t>
            </a:r>
            <a:endParaRPr lang="fa-IR" sz="1600" b="1" dirty="0" smtClean="0">
              <a:latin typeface="Times New Roman" panose="02020503050405090304" pitchFamily="18" charset="0"/>
              <a:ea typeface="Times New Roman" panose="02020503050405090304" pitchFamily="18" charset="0"/>
              <a:cs typeface="B Nazanin" panose="00000400000000000000" pitchFamily="2" charset="-78"/>
            </a:endParaRPr>
          </a:p>
          <a:p>
            <a:pPr algn="ctr" rtl="1">
              <a:lnSpc>
                <a:spcPct val="150000"/>
              </a:lnSpc>
              <a:tabLst>
                <a:tab pos="1835785" algn="l"/>
              </a:tabLst>
            </a:pPr>
            <a:r>
              <a:rPr lang="fa-IR" sz="1600" b="1" dirty="0" smtClean="0">
                <a:latin typeface="Times New Roman" panose="02020503050405090304" pitchFamily="18" charset="0"/>
                <a:ea typeface="Times New Roman" panose="02020503050405090304" pitchFamily="18" charset="0"/>
                <a:cs typeface="B Nazanin" panose="00000400000000000000" pitchFamily="2" charset="-78"/>
              </a:rPr>
              <a:t>نگارش</a:t>
            </a:r>
            <a:endParaRPr lang="en-US" sz="1400" dirty="0" smtClean="0">
              <a:latin typeface="Times New Roman" panose="02020503050405090304" pitchFamily="18" charset="0"/>
              <a:ea typeface="Times New Roman" panose="02020503050405090304" pitchFamily="18" charset="0"/>
              <a:cs typeface="B Nazanin" panose="00000400000000000000" pitchFamily="2" charset="-78"/>
            </a:endParaRPr>
          </a:p>
          <a:p>
            <a:pPr algn="ctr" rtl="1">
              <a:lnSpc>
                <a:spcPct val="150000"/>
              </a:lnSpc>
              <a:tabLst>
                <a:tab pos="1835785" algn="l"/>
              </a:tabLst>
            </a:pPr>
            <a:r>
              <a:rPr lang="fa-IR" b="1" dirty="0" smtClean="0">
                <a:latin typeface="Times New Roman" panose="02020503050405090304" pitchFamily="18" charset="0"/>
                <a:ea typeface="Times New Roman" panose="02020503050405090304" pitchFamily="18" charset="0"/>
                <a:cs typeface="B Nazanin" panose="00000400000000000000" pitchFamily="2" charset="-78"/>
              </a:rPr>
              <a:t>زهرا محمدی</a:t>
            </a:r>
            <a:endParaRPr lang="en-US" b="1" dirty="0">
              <a:latin typeface="Times New Roman" panose="02020503050405090304" pitchFamily="18" charset="0"/>
              <a:ea typeface="Times New Roman" panose="02020503050405090304" pitchFamily="18" charset="0"/>
              <a:cs typeface="B Nazanin" panose="00000400000000000000" pitchFamily="2" charset="-78"/>
            </a:endParaRPr>
          </a:p>
        </p:txBody>
      </p:sp>
      <p:sp>
        <p:nvSpPr>
          <p:cNvPr id="3" name="Rectangle 2"/>
          <p:cNvSpPr/>
          <p:nvPr/>
        </p:nvSpPr>
        <p:spPr>
          <a:xfrm>
            <a:off x="107504" y="630981"/>
            <a:ext cx="8856984" cy="1331134"/>
          </a:xfrm>
          <a:prstGeom prst="rect">
            <a:avLst/>
          </a:prstGeom>
        </p:spPr>
        <p:txBody>
          <a:bodyPr wrap="square">
            <a:spAutoFit/>
          </a:bodyPr>
          <a:lstStyle/>
          <a:p>
            <a:pPr algn="ctr" rtl="1">
              <a:lnSpc>
                <a:spcPct val="150000"/>
              </a:lnSpc>
            </a:pPr>
            <a:r>
              <a:rPr lang="ar-SA"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بررسی صحت تشخیصی </a:t>
            </a:r>
            <a:r>
              <a:rPr lang="en-US"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EUS</a:t>
            </a:r>
            <a:r>
              <a:rPr lang="ar-SA"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  در تشخیص بیماری های بیلیوپانکراتیت در بیماران با آناتومی جراحی تغییر یافته </a:t>
            </a:r>
            <a:r>
              <a:rPr lang="en-US"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GI</a:t>
            </a:r>
            <a:r>
              <a:rPr lang="ar-SA" sz="2800" b="1" dirty="0">
                <a:solidFill>
                  <a:srgbClr val="000000"/>
                </a:solidFill>
                <a:latin typeface="Calibri" panose="020F0502020204030204" pitchFamily="34" charset="0"/>
                <a:ea typeface="Calibri" panose="020F0502020204030204" pitchFamily="34" charset="0"/>
                <a:cs typeface="B Nazanin" panose="00000400000000000000" pitchFamily="2" charset="-78"/>
              </a:rPr>
              <a:t> فوقانی</a:t>
            </a:r>
            <a:endParaRPr lang="en-US" sz="2400" b="1"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11548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835696" y="5949280"/>
          <a:ext cx="7308304"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hart 7"/>
          <p:cNvGraphicFramePr/>
          <p:nvPr>
            <p:extLst>
              <p:ext uri="{D42A27DB-BD31-4B8C-83A1-F6EECF244321}">
                <p14:modId xmlns:p14="http://schemas.microsoft.com/office/powerpoint/2010/main" val="4101658431"/>
              </p:ext>
            </p:extLst>
          </p:nvPr>
        </p:nvGraphicFramePr>
        <p:xfrm>
          <a:off x="179512" y="116632"/>
          <a:ext cx="5976664" cy="3024336"/>
        </p:xfrm>
        <a:graphic>
          <a:graphicData uri="http://schemas.openxmlformats.org/drawingml/2006/chart">
            <c:chart xmlns:c="http://schemas.openxmlformats.org/drawingml/2006/chart" xmlns:r="http://schemas.openxmlformats.org/officeDocument/2006/relationships" r:id="rId7"/>
          </a:graphicData>
        </a:graphic>
      </p:graphicFrame>
      <p:sp>
        <p:nvSpPr>
          <p:cNvPr id="9" name="Rectangle 8"/>
          <p:cNvSpPr/>
          <p:nvPr/>
        </p:nvSpPr>
        <p:spPr>
          <a:xfrm>
            <a:off x="5652120" y="3012712"/>
            <a:ext cx="2004074" cy="507831"/>
          </a:xfrm>
          <a:prstGeom prst="rect">
            <a:avLst/>
          </a:prstGeom>
        </p:spPr>
        <p:txBody>
          <a:bodyPr wrap="none">
            <a:spAutoFit/>
          </a:bodyPr>
          <a:lstStyle/>
          <a:p>
            <a:pPr algn="r" rtl="1">
              <a:lnSpc>
                <a:spcPct val="150000"/>
              </a:lnSpc>
            </a:pPr>
            <a:r>
              <a:rPr lang="fa-IR" dirty="0">
                <a:latin typeface="Calibri" panose="020F0502020204030204" pitchFamily="34" charset="0"/>
                <a:ea typeface="Calibri" panose="020F0502020204030204" pitchFamily="34" charset="0"/>
                <a:cs typeface="Arial" panose="020B0604020202020204" pitchFamily="34" charset="0"/>
              </a:rPr>
              <a:t>نمودار1_ توزیع جنسیت</a:t>
            </a:r>
            <a:endParaRPr lang="en-US" sz="1200" dirty="0">
              <a:effectLst/>
              <a:latin typeface="Calibri" panose="020F0502020204030204" pitchFamily="34" charset="0"/>
              <a:ea typeface="Calibri" panose="020F0502020204030204" pitchFamily="34" charset="0"/>
            </a:endParaRPr>
          </a:p>
        </p:txBody>
      </p:sp>
      <p:graphicFrame>
        <p:nvGraphicFramePr>
          <p:cNvPr id="10" name="Chart 9"/>
          <p:cNvGraphicFramePr/>
          <p:nvPr>
            <p:extLst>
              <p:ext uri="{D42A27DB-BD31-4B8C-83A1-F6EECF244321}">
                <p14:modId xmlns:p14="http://schemas.microsoft.com/office/powerpoint/2010/main" val="3975328929"/>
              </p:ext>
            </p:extLst>
          </p:nvPr>
        </p:nvGraphicFramePr>
        <p:xfrm>
          <a:off x="539552" y="3356992"/>
          <a:ext cx="6696744"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11" name="Rectangle 10"/>
          <p:cNvSpPr/>
          <p:nvPr/>
        </p:nvSpPr>
        <p:spPr>
          <a:xfrm>
            <a:off x="827584" y="5479340"/>
            <a:ext cx="2183610" cy="507831"/>
          </a:xfrm>
          <a:prstGeom prst="rect">
            <a:avLst/>
          </a:prstGeom>
        </p:spPr>
        <p:txBody>
          <a:bodyPr wrap="none">
            <a:spAutoFit/>
          </a:bodyPr>
          <a:lstStyle/>
          <a:p>
            <a:pPr algn="r" rtl="1">
              <a:lnSpc>
                <a:spcPct val="150000"/>
              </a:lnSpc>
            </a:pPr>
            <a:r>
              <a:rPr lang="fa-IR" dirty="0">
                <a:latin typeface="Calibri" panose="020F0502020204030204" pitchFamily="34" charset="0"/>
                <a:ea typeface="Calibri" panose="020F0502020204030204" pitchFamily="34" charset="0"/>
                <a:cs typeface="Arial" panose="020B0604020202020204" pitchFamily="34" charset="0"/>
              </a:rPr>
              <a:t>نمودار 2</a:t>
            </a:r>
            <a:r>
              <a:rPr lang="prs-AF" dirty="0">
                <a:latin typeface="Calibri" panose="020F0502020204030204" pitchFamily="34" charset="0"/>
                <a:ea typeface="Calibri" panose="020F0502020204030204" pitchFamily="34" charset="0"/>
                <a:cs typeface="Arial" panose="020B0604020202020204" pitchFamily="34" charset="0"/>
              </a:rPr>
              <a:t>ـ توزیع نوع </a:t>
            </a:r>
            <a:r>
              <a:rPr lang="en-US" b="1" dirty="0">
                <a:latin typeface="Calibri" panose="020F0502020204030204" pitchFamily="34" charset="0"/>
                <a:ea typeface="Calibri" panose="020F0502020204030204" pitchFamily="34" charset="0"/>
                <a:cs typeface="Arial" panose="020B0604020202020204" pitchFamily="34" charset="0"/>
              </a:rPr>
              <a:t>EUS</a:t>
            </a: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67443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78572640"/>
              </p:ext>
            </p:extLst>
          </p:nvPr>
        </p:nvGraphicFramePr>
        <p:xfrm>
          <a:off x="179512" y="980728"/>
          <a:ext cx="7058746" cy="4060833"/>
        </p:xfrm>
        <a:graphic>
          <a:graphicData uri="http://schemas.openxmlformats.org/drawingml/2006/table">
            <a:tbl>
              <a:tblPr rtl="1" firstRow="1" firstCol="1" bandRow="1">
                <a:tableStyleId>{5C22544A-7EE6-4342-B048-85BDC9FD1C3A}</a:tableStyleId>
              </a:tblPr>
              <a:tblGrid>
                <a:gridCol w="2352412">
                  <a:extLst>
                    <a:ext uri="{9D8B030D-6E8A-4147-A177-3AD203B41FA5}">
                      <a16:colId xmlns:a16="http://schemas.microsoft.com/office/drawing/2014/main" val="4135514790"/>
                    </a:ext>
                  </a:extLst>
                </a:gridCol>
                <a:gridCol w="2353167">
                  <a:extLst>
                    <a:ext uri="{9D8B030D-6E8A-4147-A177-3AD203B41FA5}">
                      <a16:colId xmlns:a16="http://schemas.microsoft.com/office/drawing/2014/main" val="1707784522"/>
                    </a:ext>
                  </a:extLst>
                </a:gridCol>
                <a:gridCol w="2353167">
                  <a:extLst>
                    <a:ext uri="{9D8B030D-6E8A-4147-A177-3AD203B41FA5}">
                      <a16:colId xmlns:a16="http://schemas.microsoft.com/office/drawing/2014/main" val="3498791677"/>
                    </a:ext>
                  </a:extLst>
                </a:gridCol>
              </a:tblGrid>
              <a:tr h="560285">
                <a:tc>
                  <a:txBody>
                    <a:bodyPr/>
                    <a:lstStyle/>
                    <a:p>
                      <a:pPr marL="0" marR="0" algn="r" rtl="1">
                        <a:lnSpc>
                          <a:spcPct val="150000"/>
                        </a:lnSpc>
                        <a:spcBef>
                          <a:spcPts val="0"/>
                        </a:spcBef>
                        <a:spcAft>
                          <a:spcPts val="0"/>
                        </a:spcAft>
                      </a:pPr>
                      <a:r>
                        <a:rPr lang="prs-AF" sz="1600">
                          <a:effectLst/>
                        </a:rPr>
                        <a:t>علل</a:t>
                      </a:r>
                      <a:r>
                        <a:rPr lang="en-US" sz="1600">
                          <a:effectLst/>
                        </a:rPr>
                        <a:t> EUS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fa-IR" sz="1600">
                          <a:effectLst/>
                        </a:rPr>
                        <a:t>تعداد</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prs-AF" sz="1600">
                          <a:effectLst/>
                        </a:rPr>
                        <a:t>درصد</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18889854"/>
                  </a:ext>
                </a:extLst>
              </a:tr>
              <a:tr h="560285">
                <a:tc>
                  <a:txBody>
                    <a:bodyPr/>
                    <a:lstStyle/>
                    <a:p>
                      <a:pPr marL="0" marR="0" algn="r" rtl="1">
                        <a:lnSpc>
                          <a:spcPct val="150000"/>
                        </a:lnSpc>
                        <a:spcBef>
                          <a:spcPts val="0"/>
                        </a:spcBef>
                        <a:spcAft>
                          <a:spcPts val="0"/>
                        </a:spcAft>
                      </a:pPr>
                      <a:r>
                        <a:rPr lang="fa-IR" sz="1600">
                          <a:effectLst/>
                        </a:rPr>
                        <a:t>ایکتر</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prs-AF" sz="1600">
                          <a:effectLst/>
                        </a:rPr>
                        <a:t>3</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prs-AF" sz="1600">
                          <a:effectLst/>
                        </a:rPr>
                        <a:t>30</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75389488"/>
                  </a:ext>
                </a:extLst>
              </a:tr>
              <a:tr h="560285">
                <a:tc>
                  <a:txBody>
                    <a:bodyPr/>
                    <a:lstStyle/>
                    <a:p>
                      <a:pPr marL="0" marR="0" algn="r" rtl="1">
                        <a:lnSpc>
                          <a:spcPct val="150000"/>
                        </a:lnSpc>
                        <a:spcBef>
                          <a:spcPts val="0"/>
                        </a:spcBef>
                        <a:spcAft>
                          <a:spcPts val="0"/>
                        </a:spcAft>
                      </a:pPr>
                      <a:r>
                        <a:rPr lang="prs-AF" sz="1600">
                          <a:effectLst/>
                        </a:rPr>
                        <a:t>سنگ </a:t>
                      </a:r>
                      <a:r>
                        <a:rPr lang="en-US" sz="1600">
                          <a:effectLst/>
                        </a:rPr>
                        <a:t>CBD</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prs-AF" sz="1600" dirty="0">
                          <a:effectLst/>
                        </a:rPr>
                        <a:t>3</a:t>
                      </a:r>
                      <a:endParaRPr lang="en-US"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prs-AF" sz="1600">
                          <a:effectLst/>
                        </a:rPr>
                        <a:t>30</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382922691"/>
                  </a:ext>
                </a:extLst>
              </a:tr>
              <a:tr h="1189989">
                <a:tc>
                  <a:txBody>
                    <a:bodyPr/>
                    <a:lstStyle/>
                    <a:p>
                      <a:pPr marL="0" marR="0" algn="r" rtl="1">
                        <a:lnSpc>
                          <a:spcPct val="150000"/>
                        </a:lnSpc>
                        <a:spcBef>
                          <a:spcPts val="0"/>
                        </a:spcBef>
                        <a:spcAft>
                          <a:spcPts val="0"/>
                        </a:spcAft>
                      </a:pPr>
                      <a:r>
                        <a:rPr lang="prs-AF" sz="1600">
                          <a:effectLst/>
                        </a:rPr>
                        <a:t>بررسی عود تومور </a:t>
                      </a:r>
                      <a:r>
                        <a:rPr lang="fa-IR" sz="1600">
                          <a:effectLst/>
                        </a:rPr>
                        <a:t>پانکراس</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prs-AF" sz="1600">
                          <a:effectLst/>
                        </a:rPr>
                        <a:t>3</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prs-AF" sz="1600">
                          <a:effectLst/>
                        </a:rPr>
                        <a:t>30</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51648683"/>
                  </a:ext>
                </a:extLst>
              </a:tr>
              <a:tr h="1189989">
                <a:tc>
                  <a:txBody>
                    <a:bodyPr/>
                    <a:lstStyle/>
                    <a:p>
                      <a:pPr marL="0" marR="0" algn="r" rtl="1">
                        <a:lnSpc>
                          <a:spcPct val="150000"/>
                        </a:lnSpc>
                        <a:spcBef>
                          <a:spcPts val="0"/>
                        </a:spcBef>
                        <a:spcAft>
                          <a:spcPts val="0"/>
                        </a:spcAft>
                      </a:pPr>
                      <a:r>
                        <a:rPr lang="prs-AF" sz="1600">
                          <a:effectLst/>
                        </a:rPr>
                        <a:t>افزایش </a:t>
                      </a:r>
                      <a:r>
                        <a:rPr lang="en-US" sz="1600">
                          <a:effectLst/>
                        </a:rPr>
                        <a:t> ALKP</a:t>
                      </a:r>
                      <a:r>
                        <a:rPr lang="fa-IR" sz="1600">
                          <a:effectLst/>
                        </a:rPr>
                        <a:t> و بیلی روبین</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prs-AF" sz="1600">
                          <a:effectLst/>
                        </a:rPr>
                        <a:t>1</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prs-AF" sz="1600" dirty="0">
                          <a:effectLst/>
                        </a:rPr>
                        <a:t>10</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561986755"/>
                  </a:ext>
                </a:extLst>
              </a:tr>
            </a:tbl>
          </a:graphicData>
        </a:graphic>
      </p:graphicFrame>
      <p:sp>
        <p:nvSpPr>
          <p:cNvPr id="7" name="Rectangle 6"/>
          <p:cNvSpPr/>
          <p:nvPr/>
        </p:nvSpPr>
        <p:spPr>
          <a:xfrm>
            <a:off x="2555776" y="260648"/>
            <a:ext cx="4186629" cy="600164"/>
          </a:xfrm>
          <a:prstGeom prst="rect">
            <a:avLst/>
          </a:prstGeom>
        </p:spPr>
        <p:txBody>
          <a:bodyPr wrap="square">
            <a:spAutoFit/>
          </a:bodyPr>
          <a:lstStyle/>
          <a:p>
            <a:pPr algn="r" rtl="1">
              <a:lnSpc>
                <a:spcPct val="150000"/>
              </a:lnSpc>
            </a:pPr>
            <a:r>
              <a:rPr lang="fa-IR" sz="2400" dirty="0">
                <a:latin typeface="Calibri" panose="020F0502020204030204" pitchFamily="34" charset="0"/>
                <a:ea typeface="Calibri" panose="020F0502020204030204" pitchFamily="34" charset="0"/>
                <a:cs typeface="B Nazanin" panose="00000400000000000000" pitchFamily="2" charset="-78"/>
              </a:rPr>
              <a:t>جدول2_ علل انجام</a:t>
            </a:r>
            <a:r>
              <a:rPr lang="en-US" sz="2400" b="1" dirty="0">
                <a:latin typeface="Calibri" panose="020F0502020204030204" pitchFamily="34" charset="0"/>
                <a:ea typeface="Calibri" panose="020F0502020204030204" pitchFamily="34" charset="0"/>
                <a:cs typeface="B Nazanin" panose="00000400000000000000" pitchFamily="2" charset="-78"/>
              </a:rPr>
              <a:t> EUS</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78571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9512" y="0"/>
            <a:ext cx="8244408" cy="7063472"/>
          </a:xfrm>
          <a:prstGeom prst="rect">
            <a:avLst/>
          </a:prstGeom>
        </p:spPr>
        <p:txBody>
          <a:bodyPr wrap="square">
            <a:spAutoFit/>
          </a:bodyPr>
          <a:lstStyle/>
          <a:p>
            <a:pPr algn="r" rtl="1">
              <a:lnSpc>
                <a:spcPct val="150000"/>
              </a:lnSpc>
            </a:pPr>
            <a:r>
              <a:rPr lang="fa-IR" sz="2400" dirty="0">
                <a:latin typeface="Calibri" panose="020F0502020204030204" pitchFamily="34" charset="0"/>
                <a:ea typeface="Calibri" panose="020F0502020204030204" pitchFamily="34" charset="0"/>
                <a:cs typeface="B Nazanin" panose="00000400000000000000" pitchFamily="2" charset="-78"/>
              </a:rPr>
              <a:t>در نهایت تنها در 1 فرد ( 10 %) </a:t>
            </a:r>
            <a:r>
              <a:rPr lang="en-US" sz="2400" b="1" dirty="0">
                <a:latin typeface="Calibri" panose="020F0502020204030204" pitchFamily="34" charset="0"/>
                <a:ea typeface="Calibri" panose="020F0502020204030204" pitchFamily="34" charset="0"/>
                <a:cs typeface="B Nazanin" panose="00000400000000000000" pitchFamily="2" charset="-78"/>
              </a:rPr>
              <a:t>FNA</a:t>
            </a:r>
            <a:r>
              <a:rPr lang="fa-IR" sz="2400" dirty="0">
                <a:latin typeface="Calibri" panose="020F0502020204030204" pitchFamily="34" charset="0"/>
                <a:ea typeface="Calibri" panose="020F0502020204030204" pitchFamily="34" charset="0"/>
                <a:cs typeface="B Nazanin" panose="00000400000000000000" pitchFamily="2" charset="-78"/>
              </a:rPr>
              <a:t> انجام شد. نتایج </a:t>
            </a:r>
            <a:r>
              <a:rPr lang="en-US" sz="2400" b="1" dirty="0">
                <a:latin typeface="Calibri" panose="020F0502020204030204" pitchFamily="34" charset="0"/>
                <a:ea typeface="Calibri" panose="020F0502020204030204" pitchFamily="34" charset="0"/>
                <a:cs typeface="B Nazanin" panose="00000400000000000000" pitchFamily="2" charset="-78"/>
              </a:rPr>
              <a:t>EUS</a:t>
            </a:r>
            <a:r>
              <a:rPr lang="fa-IR" sz="2400" dirty="0">
                <a:latin typeface="Calibri" panose="020F0502020204030204" pitchFamily="34" charset="0"/>
                <a:ea typeface="Calibri" panose="020F0502020204030204" pitchFamily="34" charset="0"/>
                <a:cs typeface="B Nazanin" panose="00000400000000000000" pitchFamily="2" charset="-78"/>
              </a:rPr>
              <a:t> به شرح زیر است: در 20% ( 2 نفر) که توتال گاسترکتومی انجام شده بود و علت جراحی هر دو فرد آدنوکارسینوم بود، به علت ایکتر تحت </a:t>
            </a:r>
            <a:r>
              <a:rPr lang="en-US" sz="2400" b="1" dirty="0">
                <a:latin typeface="Calibri" panose="020F0502020204030204" pitchFamily="34" charset="0"/>
                <a:ea typeface="Calibri" panose="020F0502020204030204" pitchFamily="34" charset="0"/>
                <a:cs typeface="B Nazanin" panose="00000400000000000000" pitchFamily="2" charset="-78"/>
              </a:rPr>
              <a:t>EUS Linear</a:t>
            </a:r>
            <a:r>
              <a:rPr lang="fa-IR" sz="2400" dirty="0">
                <a:latin typeface="Calibri" panose="020F0502020204030204" pitchFamily="34" charset="0"/>
                <a:ea typeface="Calibri" panose="020F0502020204030204" pitchFamily="34" charset="0"/>
                <a:cs typeface="B Nazanin" panose="00000400000000000000" pitchFamily="2" charset="-78"/>
              </a:rPr>
              <a:t> قرار گرفتند و در یک فرد به علت تنگی ارزیابی </a:t>
            </a:r>
            <a:r>
              <a:rPr lang="en-US" sz="2400" b="1" dirty="0">
                <a:latin typeface="Calibri" panose="020F0502020204030204" pitchFamily="34" charset="0"/>
                <a:ea typeface="Calibri" panose="020F0502020204030204" pitchFamily="34" charset="0"/>
                <a:cs typeface="B Nazanin" panose="00000400000000000000" pitchFamily="2" charset="-78"/>
              </a:rPr>
              <a:t>CBD</a:t>
            </a:r>
            <a:r>
              <a:rPr lang="fa-IR" sz="2400" dirty="0">
                <a:latin typeface="Calibri" panose="020F0502020204030204" pitchFamily="34" charset="0"/>
                <a:ea typeface="Calibri" panose="020F0502020204030204" pitchFamily="34" charset="0"/>
                <a:cs typeface="B Nazanin" panose="00000400000000000000" pitchFamily="2" charset="-78"/>
              </a:rPr>
              <a:t> مقدور نبود و در فرد دیگر سر و </a:t>
            </a:r>
            <a:r>
              <a:rPr lang="en-US" sz="2400" b="1" dirty="0">
                <a:latin typeface="Calibri" panose="020F0502020204030204" pitchFamily="34" charset="0"/>
                <a:ea typeface="Calibri" panose="020F0502020204030204" pitchFamily="34" charset="0"/>
                <a:cs typeface="B Nazanin" panose="00000400000000000000" pitchFamily="2" charset="-78"/>
              </a:rPr>
              <a:t>Body</a:t>
            </a:r>
            <a:r>
              <a:rPr lang="fa-IR" sz="2400" dirty="0">
                <a:latin typeface="Calibri" panose="020F0502020204030204" pitchFamily="34" charset="0"/>
                <a:ea typeface="Calibri" panose="020F0502020204030204" pitchFamily="34" charset="0"/>
                <a:cs typeface="B Nazanin" panose="00000400000000000000" pitchFamily="2" charset="-78"/>
              </a:rPr>
              <a:t> پانکراس آتروفیک بود و </a:t>
            </a:r>
            <a:r>
              <a:rPr lang="en-US" sz="2400" b="1" dirty="0">
                <a:latin typeface="Calibri" panose="020F0502020204030204" pitchFamily="34" charset="0"/>
                <a:ea typeface="Calibri" panose="020F0502020204030204" pitchFamily="34" charset="0"/>
                <a:cs typeface="B Nazanin" panose="00000400000000000000" pitchFamily="2" charset="-78"/>
              </a:rPr>
              <a:t>PD</a:t>
            </a:r>
            <a:r>
              <a:rPr lang="fa-IR" sz="2400" dirty="0">
                <a:latin typeface="Calibri" panose="020F0502020204030204" pitchFamily="34" charset="0"/>
                <a:ea typeface="Calibri" panose="020F0502020204030204" pitchFamily="34" charset="0"/>
                <a:cs typeface="B Nazanin" panose="00000400000000000000" pitchFamily="2" charset="-78"/>
              </a:rPr>
              <a:t> و </a:t>
            </a:r>
            <a:r>
              <a:rPr lang="en-US" sz="2400" b="1" dirty="0">
                <a:latin typeface="Calibri" panose="020F0502020204030204" pitchFamily="34" charset="0"/>
                <a:ea typeface="Calibri" panose="020F0502020204030204" pitchFamily="34" charset="0"/>
                <a:cs typeface="B Nazanin" panose="00000400000000000000" pitchFamily="2" charset="-78"/>
              </a:rPr>
              <a:t>intrahepatic bile duct</a:t>
            </a:r>
            <a:r>
              <a:rPr lang="fa-IR" sz="2400" dirty="0">
                <a:latin typeface="Calibri" panose="020F0502020204030204" pitchFamily="34" charset="0"/>
                <a:ea typeface="Calibri" panose="020F0502020204030204" pitchFamily="34" charset="0"/>
                <a:cs typeface="B Nazanin" panose="00000400000000000000" pitchFamily="2" charset="-78"/>
              </a:rPr>
              <a:t> دیلاته دیده شد.</a:t>
            </a:r>
            <a:endParaRPr lang="en-US" sz="2400" dirty="0">
              <a:latin typeface="Calibri" panose="020F0502020204030204" pitchFamily="34" charset="0"/>
              <a:ea typeface="Calibri" panose="020F0502020204030204" pitchFamily="34" charset="0"/>
              <a:cs typeface="B Nazanin" panose="00000400000000000000" pitchFamily="2" charset="-78"/>
            </a:endParaRPr>
          </a:p>
          <a:p>
            <a:pPr algn="r" rtl="1">
              <a:lnSpc>
                <a:spcPct val="150000"/>
              </a:lnSpc>
            </a:pPr>
            <a:r>
              <a:rPr lang="fa-IR" sz="2400" dirty="0">
                <a:latin typeface="Calibri" panose="020F0502020204030204" pitchFamily="34" charset="0"/>
                <a:ea typeface="Calibri" panose="020F0502020204030204" pitchFamily="34" charset="0"/>
                <a:cs typeface="B Nazanin" panose="00000400000000000000" pitchFamily="2" charset="-78"/>
              </a:rPr>
              <a:t>فردی که به علت چاقی تحت جراحی بایپس قرار گرفته بود و به علت سنگ </a:t>
            </a:r>
            <a:r>
              <a:rPr lang="en-US" sz="2400" b="1" dirty="0">
                <a:latin typeface="Calibri" panose="020F0502020204030204" pitchFamily="34" charset="0"/>
                <a:ea typeface="Calibri" panose="020F0502020204030204" pitchFamily="34" charset="0"/>
                <a:cs typeface="B Nazanin" panose="00000400000000000000" pitchFamily="2" charset="-78"/>
              </a:rPr>
              <a:t>CBD</a:t>
            </a:r>
            <a:r>
              <a:rPr lang="fa-IR" sz="2400" dirty="0">
                <a:latin typeface="Calibri" panose="020F0502020204030204" pitchFamily="34" charset="0"/>
                <a:ea typeface="Calibri" panose="020F0502020204030204" pitchFamily="34" charset="0"/>
                <a:cs typeface="B Nazanin" panose="00000400000000000000" pitchFamily="2" charset="-78"/>
              </a:rPr>
              <a:t> تحت </a:t>
            </a:r>
            <a:r>
              <a:rPr lang="en-US" sz="2400" b="1" dirty="0">
                <a:latin typeface="Calibri" panose="020F0502020204030204" pitchFamily="34" charset="0"/>
                <a:ea typeface="Calibri" panose="020F0502020204030204" pitchFamily="34" charset="0"/>
                <a:cs typeface="B Nazanin" panose="00000400000000000000" pitchFamily="2" charset="-78"/>
              </a:rPr>
              <a:t>RADIAL EUS</a:t>
            </a:r>
            <a:r>
              <a:rPr lang="fa-IR" sz="2400" dirty="0">
                <a:latin typeface="Calibri" panose="020F0502020204030204" pitchFamily="34" charset="0"/>
                <a:ea typeface="Calibri" panose="020F0502020204030204" pitchFamily="34" charset="0"/>
                <a:cs typeface="B Nazanin" panose="00000400000000000000" pitchFamily="2" charset="-78"/>
              </a:rPr>
              <a:t> قرار گرفت، سنگ های متعدد در کیسه صفرا دیده شد و سایر یافته ها نرمال بود</a:t>
            </a:r>
            <a:r>
              <a:rPr lang="fa-IR" sz="2400" dirty="0" smtClean="0">
                <a:latin typeface="Calibri" panose="020F0502020204030204" pitchFamily="34" charset="0"/>
                <a:ea typeface="Calibri" panose="020F0502020204030204" pitchFamily="34" charset="0"/>
                <a:cs typeface="B Nazanin" panose="00000400000000000000" pitchFamily="2" charset="-78"/>
              </a:rPr>
              <a:t>.</a:t>
            </a:r>
          </a:p>
          <a:p>
            <a:pPr algn="r" rtl="1">
              <a:lnSpc>
                <a:spcPct val="150000"/>
              </a:lnSpc>
            </a:pPr>
            <a:r>
              <a:rPr lang="fa-IR" sz="2400" dirty="0">
                <a:cs typeface="B Nazanin" panose="00000400000000000000" pitchFamily="2" charset="-78"/>
              </a:rPr>
              <a:t>در فردی که تحت جراحی دیستال پانکراتومی، اسپلنکتومی و پارشیال گاسترکتومی به علت توده دم پانکراس قرار گرفته بود، به علت درد شکم و جهت بررسی عود توده تحت </a:t>
            </a:r>
            <a:r>
              <a:rPr lang="en-US" sz="2400" b="1" dirty="0">
                <a:cs typeface="B Nazanin" panose="00000400000000000000" pitchFamily="2" charset="-78"/>
              </a:rPr>
              <a:t>RADIAL EUS</a:t>
            </a:r>
            <a:r>
              <a:rPr lang="fa-IR" sz="2400" dirty="0">
                <a:cs typeface="B Nazanin" panose="00000400000000000000" pitchFamily="2" charset="-78"/>
              </a:rPr>
              <a:t> قرار گرفت و </a:t>
            </a:r>
            <a:r>
              <a:rPr lang="en-US" sz="2400" b="1" dirty="0">
                <a:cs typeface="B Nazanin" panose="00000400000000000000" pitchFamily="2" charset="-78"/>
              </a:rPr>
              <a:t>CBD</a:t>
            </a:r>
            <a:r>
              <a:rPr lang="fa-IR" sz="2400" dirty="0">
                <a:cs typeface="B Nazanin" panose="00000400000000000000" pitchFamily="2" charset="-78"/>
              </a:rPr>
              <a:t> مختصرا دیلاته دیده شد و سایر اجزا ( به جز دم پانکراس که به علت جراحی خارج شده بود) نرمال دیده شد.</a:t>
            </a:r>
            <a:endParaRPr lang="en-US" sz="2400" dirty="0">
              <a:cs typeface="B Nazanin" panose="00000400000000000000" pitchFamily="2" charset="-78"/>
            </a:endParaRPr>
          </a:p>
          <a:p>
            <a:pPr algn="r" rtl="1">
              <a:lnSpc>
                <a:spcPct val="150000"/>
              </a:lnSpc>
            </a:pP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96601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835696" y="5949280"/>
          <a:ext cx="7308304"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323528" y="-609"/>
            <a:ext cx="8604448" cy="6093976"/>
          </a:xfrm>
          <a:prstGeom prst="rect">
            <a:avLst/>
          </a:prstGeom>
        </p:spPr>
        <p:txBody>
          <a:bodyPr wrap="square">
            <a:spAutoFit/>
          </a:bodyPr>
          <a:lstStyle/>
          <a:p>
            <a:pPr algn="r" rtl="1">
              <a:lnSpc>
                <a:spcPct val="150000"/>
              </a:lnSpc>
            </a:pPr>
            <a:r>
              <a:rPr lang="fa-IR" sz="2000" dirty="0">
                <a:latin typeface="Calibri" panose="020F0502020204030204" pitchFamily="34" charset="0"/>
                <a:ea typeface="Calibri" panose="020F0502020204030204" pitchFamily="34" charset="0"/>
                <a:cs typeface="B Nazanin" panose="00000400000000000000" pitchFamily="2" charset="-78"/>
              </a:rPr>
              <a:t>همچنین در فردی که تحت گاستروژژنوستومی به علت آدنوم آمپول واتر قرار گرفته بود به علت ایکتر تحت </a:t>
            </a:r>
            <a:r>
              <a:rPr lang="en-US" sz="2000" b="1" dirty="0">
                <a:latin typeface="Calibri" panose="020F0502020204030204" pitchFamily="34" charset="0"/>
                <a:ea typeface="Calibri" panose="020F0502020204030204" pitchFamily="34" charset="0"/>
                <a:cs typeface="B Nazanin" panose="00000400000000000000" pitchFamily="2" charset="-78"/>
              </a:rPr>
              <a:t>LINEAR EUS</a:t>
            </a:r>
            <a:r>
              <a:rPr lang="fa-IR" sz="2000" dirty="0">
                <a:latin typeface="Calibri" panose="020F0502020204030204" pitchFamily="34" charset="0"/>
                <a:ea typeface="Calibri" panose="020F0502020204030204" pitchFamily="34" charset="0"/>
                <a:cs typeface="B Nazanin" panose="00000400000000000000" pitchFamily="2" charset="-78"/>
              </a:rPr>
              <a:t> قرار گرفت و نکته پاتولوژیکی یافت نشد. </a:t>
            </a:r>
            <a:endParaRPr lang="en-US" sz="1400" dirty="0">
              <a:latin typeface="Calibri" panose="020F0502020204030204" pitchFamily="34" charset="0"/>
              <a:ea typeface="Calibri" panose="020F0502020204030204" pitchFamily="34" charset="0"/>
            </a:endParaRPr>
          </a:p>
          <a:p>
            <a:pPr algn="r" rtl="1">
              <a:lnSpc>
                <a:spcPct val="150000"/>
              </a:lnSpc>
            </a:pPr>
            <a:r>
              <a:rPr lang="fa-IR" sz="2000" dirty="0">
                <a:latin typeface="Calibri" panose="020F0502020204030204" pitchFamily="34" charset="0"/>
                <a:ea typeface="Calibri" panose="020F0502020204030204" pitchFamily="34" charset="0"/>
                <a:cs typeface="B Nazanin" panose="00000400000000000000" pitchFamily="2" charset="-78"/>
              </a:rPr>
              <a:t>فردی که تحت جراحی مینی بایپس به علت جراحی قرار گرفته بود جهت ارزیابی </a:t>
            </a:r>
            <a:r>
              <a:rPr lang="en-US" sz="2000" b="1" dirty="0">
                <a:latin typeface="Calibri" panose="020F0502020204030204" pitchFamily="34" charset="0"/>
                <a:ea typeface="Calibri" panose="020F0502020204030204" pitchFamily="34" charset="0"/>
                <a:cs typeface="B Nazanin" panose="00000400000000000000" pitchFamily="2" charset="-78"/>
              </a:rPr>
              <a:t>CBD</a:t>
            </a:r>
            <a:r>
              <a:rPr lang="fa-IR" sz="2000" dirty="0">
                <a:latin typeface="Calibri" panose="020F0502020204030204" pitchFamily="34" charset="0"/>
                <a:ea typeface="Calibri" panose="020F0502020204030204" pitchFamily="34" charset="0"/>
                <a:cs typeface="B Nazanin" panose="00000400000000000000" pitchFamily="2" charset="-78"/>
              </a:rPr>
              <a:t> تحت </a:t>
            </a:r>
            <a:r>
              <a:rPr lang="en-US" sz="2000" b="1" dirty="0">
                <a:latin typeface="Calibri" panose="020F0502020204030204" pitchFamily="34" charset="0"/>
                <a:ea typeface="Calibri" panose="020F0502020204030204" pitchFamily="34" charset="0"/>
                <a:cs typeface="B Nazanin" panose="00000400000000000000" pitchFamily="2" charset="-78"/>
              </a:rPr>
              <a:t>LINEAR EUS</a:t>
            </a:r>
            <a:r>
              <a:rPr lang="fa-IR" sz="2000" dirty="0">
                <a:latin typeface="Calibri" panose="020F0502020204030204" pitchFamily="34" charset="0"/>
                <a:ea typeface="Calibri" panose="020F0502020204030204" pitchFamily="34" charset="0"/>
                <a:cs typeface="B Nazanin" panose="00000400000000000000" pitchFamily="2" charset="-78"/>
              </a:rPr>
              <a:t> قرار گرفت و </a:t>
            </a:r>
            <a:r>
              <a:rPr lang="en-US" sz="2000" b="1" dirty="0">
                <a:latin typeface="Calibri" panose="020F0502020204030204" pitchFamily="34" charset="0"/>
                <a:ea typeface="Calibri" panose="020F0502020204030204" pitchFamily="34" charset="0"/>
                <a:cs typeface="B Nazanin" panose="00000400000000000000" pitchFamily="2" charset="-78"/>
              </a:rPr>
              <a:t>CBD</a:t>
            </a:r>
            <a:r>
              <a:rPr lang="fa-IR" sz="2000" dirty="0">
                <a:latin typeface="Calibri" panose="020F0502020204030204" pitchFamily="34" charset="0"/>
                <a:ea typeface="Calibri" panose="020F0502020204030204" pitchFamily="34" charset="0"/>
                <a:cs typeface="B Nazanin" panose="00000400000000000000" pitchFamily="2" charset="-78"/>
              </a:rPr>
              <a:t> دیستال به خوبی دیده نشد.</a:t>
            </a:r>
            <a:endParaRPr lang="en-US" sz="1400" dirty="0">
              <a:latin typeface="Calibri" panose="020F0502020204030204" pitchFamily="34" charset="0"/>
              <a:ea typeface="Calibri" panose="020F0502020204030204" pitchFamily="34" charset="0"/>
            </a:endParaRPr>
          </a:p>
          <a:p>
            <a:pPr algn="r" rtl="1">
              <a:lnSpc>
                <a:spcPct val="150000"/>
              </a:lnSpc>
            </a:pPr>
            <a:r>
              <a:rPr lang="fa-IR" sz="2000" dirty="0">
                <a:latin typeface="Calibri" panose="020F0502020204030204" pitchFamily="34" charset="0"/>
                <a:ea typeface="Calibri" panose="020F0502020204030204" pitchFamily="34" charset="0"/>
                <a:cs typeface="B Nazanin" panose="00000400000000000000" pitchFamily="2" charset="-78"/>
              </a:rPr>
              <a:t>فردی که تحت جراحی پانکراتیکودئودنوستومی توتال ویپل و کلدوژژنوستومی به علت توده کیستیک پانکراس قرار گرفته بود به علت افزایش بیلی روبین تحت </a:t>
            </a:r>
            <a:r>
              <a:rPr lang="en-US" sz="2000" b="1" dirty="0">
                <a:latin typeface="Calibri" panose="020F0502020204030204" pitchFamily="34" charset="0"/>
                <a:ea typeface="Calibri" panose="020F0502020204030204" pitchFamily="34" charset="0"/>
                <a:cs typeface="B Nazanin" panose="00000400000000000000" pitchFamily="2" charset="-78"/>
              </a:rPr>
              <a:t>LINEAR EUS</a:t>
            </a:r>
            <a:r>
              <a:rPr lang="fa-IR" sz="2000" dirty="0">
                <a:latin typeface="Calibri" panose="020F0502020204030204" pitchFamily="34" charset="0"/>
                <a:ea typeface="Calibri" panose="020F0502020204030204" pitchFamily="34" charset="0"/>
                <a:cs typeface="B Nazanin" panose="00000400000000000000" pitchFamily="2" charset="-78"/>
              </a:rPr>
              <a:t> قرار گرفت و نکته پاتولوژیکی دیده نشد و </a:t>
            </a:r>
            <a:r>
              <a:rPr lang="en-US" sz="2000" b="1" dirty="0">
                <a:latin typeface="Calibri" panose="020F0502020204030204" pitchFamily="34" charset="0"/>
                <a:ea typeface="Calibri" panose="020F0502020204030204" pitchFamily="34" charset="0"/>
                <a:cs typeface="B Nazanin" panose="00000400000000000000" pitchFamily="2" charset="-78"/>
              </a:rPr>
              <a:t>FNA</a:t>
            </a:r>
            <a:r>
              <a:rPr lang="fa-IR" sz="2000" dirty="0">
                <a:latin typeface="Calibri" panose="020F0502020204030204" pitchFamily="34" charset="0"/>
                <a:ea typeface="Calibri" panose="020F0502020204030204" pitchFamily="34" charset="0"/>
                <a:cs typeface="B Nazanin" panose="00000400000000000000" pitchFamily="2" charset="-78"/>
              </a:rPr>
              <a:t> انجام شد.</a:t>
            </a:r>
            <a:endParaRPr lang="en-US" sz="1400" dirty="0">
              <a:latin typeface="Calibri" panose="020F0502020204030204" pitchFamily="34" charset="0"/>
              <a:ea typeface="Calibri" panose="020F0502020204030204" pitchFamily="34" charset="0"/>
            </a:endParaRPr>
          </a:p>
          <a:p>
            <a:pPr algn="r" rtl="1">
              <a:lnSpc>
                <a:spcPct val="150000"/>
              </a:lnSpc>
            </a:pPr>
            <a:r>
              <a:rPr lang="fa-IR" sz="2000" dirty="0">
                <a:latin typeface="Calibri" panose="020F0502020204030204" pitchFamily="34" charset="0"/>
                <a:ea typeface="Calibri" panose="020F0502020204030204" pitchFamily="34" charset="0"/>
                <a:cs typeface="B Nazanin" panose="00000400000000000000" pitchFamily="2" charset="-78"/>
              </a:rPr>
              <a:t>فردی که تحت جراحی </a:t>
            </a:r>
            <a:r>
              <a:rPr lang="en-US" sz="2000" b="1" dirty="0">
                <a:latin typeface="Calibri" panose="020F0502020204030204" pitchFamily="34" charset="0"/>
                <a:ea typeface="Calibri" panose="020F0502020204030204" pitchFamily="34" charset="0"/>
                <a:cs typeface="B Nazanin" panose="00000400000000000000" pitchFamily="2" charset="-78"/>
              </a:rPr>
              <a:t>LOOP GASTRIJEJUNOSTOMY</a:t>
            </a:r>
            <a:r>
              <a:rPr lang="fa-IR" sz="2000" dirty="0">
                <a:latin typeface="Calibri" panose="020F0502020204030204" pitchFamily="34" charset="0"/>
                <a:ea typeface="Calibri" panose="020F0502020204030204" pitchFamily="34" charset="0"/>
                <a:cs typeface="B Nazanin" panose="00000400000000000000" pitchFamily="2" charset="-78"/>
              </a:rPr>
              <a:t> و اسپلنکتومی به علت </a:t>
            </a:r>
            <a:r>
              <a:rPr lang="en-US" sz="2000" b="1" dirty="0">
                <a:latin typeface="Calibri" panose="020F0502020204030204" pitchFamily="34" charset="0"/>
                <a:ea typeface="Calibri" panose="020F0502020204030204" pitchFamily="34" charset="0"/>
                <a:cs typeface="B Nazanin" panose="00000400000000000000" pitchFamily="2" charset="-78"/>
              </a:rPr>
              <a:t>GOO</a:t>
            </a:r>
            <a:r>
              <a:rPr lang="fa-IR" sz="2000" dirty="0">
                <a:latin typeface="Calibri" panose="020F0502020204030204" pitchFamily="34" charset="0"/>
                <a:ea typeface="Calibri" panose="020F0502020204030204" pitchFamily="34" charset="0"/>
                <a:cs typeface="B Nazanin" panose="00000400000000000000" pitchFamily="2" charset="-78"/>
              </a:rPr>
              <a:t> قرار گرفته بود به علت سنگ </a:t>
            </a:r>
            <a:r>
              <a:rPr lang="en-US" sz="2000" b="1" dirty="0">
                <a:latin typeface="Calibri" panose="020F0502020204030204" pitchFamily="34" charset="0"/>
                <a:ea typeface="Calibri" panose="020F0502020204030204" pitchFamily="34" charset="0"/>
                <a:cs typeface="B Nazanin" panose="00000400000000000000" pitchFamily="2" charset="-78"/>
              </a:rPr>
              <a:t>CBD</a:t>
            </a:r>
            <a:r>
              <a:rPr lang="fa-IR" sz="2000" dirty="0">
                <a:latin typeface="Calibri" panose="020F0502020204030204" pitchFamily="34" charset="0"/>
                <a:ea typeface="Calibri" panose="020F0502020204030204" pitchFamily="34" charset="0"/>
                <a:cs typeface="B Nazanin" panose="00000400000000000000" pitchFamily="2" charset="-78"/>
              </a:rPr>
              <a:t> و افزایش آنزیم های کبدی تحت </a:t>
            </a:r>
            <a:r>
              <a:rPr lang="en-US" sz="2000" b="1" dirty="0">
                <a:latin typeface="Calibri" panose="020F0502020204030204" pitchFamily="34" charset="0"/>
                <a:ea typeface="Calibri" panose="020F0502020204030204" pitchFamily="34" charset="0"/>
                <a:cs typeface="B Nazanin" panose="00000400000000000000" pitchFamily="2" charset="-78"/>
              </a:rPr>
              <a:t>RADIAL EUS</a:t>
            </a:r>
            <a:r>
              <a:rPr lang="fa-IR" sz="2000" dirty="0">
                <a:latin typeface="Calibri" panose="020F0502020204030204" pitchFamily="34" charset="0"/>
                <a:ea typeface="Calibri" panose="020F0502020204030204" pitchFamily="34" charset="0"/>
                <a:cs typeface="B Nazanin" panose="00000400000000000000" pitchFamily="2" charset="-78"/>
              </a:rPr>
              <a:t> قرار گرفت و بخش دیستال </a:t>
            </a:r>
            <a:r>
              <a:rPr lang="en-US" sz="2000" b="1" dirty="0">
                <a:latin typeface="Calibri" panose="020F0502020204030204" pitchFamily="34" charset="0"/>
                <a:ea typeface="Calibri" panose="020F0502020204030204" pitchFamily="34" charset="0"/>
                <a:cs typeface="B Nazanin" panose="00000400000000000000" pitchFamily="2" charset="-78"/>
              </a:rPr>
              <a:t>CBD</a:t>
            </a:r>
            <a:r>
              <a:rPr lang="fa-IR" sz="2000" dirty="0">
                <a:latin typeface="Calibri" panose="020F0502020204030204" pitchFamily="34" charset="0"/>
                <a:ea typeface="Calibri" panose="020F0502020204030204" pitchFamily="34" charset="0"/>
                <a:cs typeface="B Nazanin" panose="00000400000000000000" pitchFamily="2" charset="-78"/>
              </a:rPr>
              <a:t> به خوبی دیده نشد.</a:t>
            </a:r>
            <a:endParaRPr lang="en-US" sz="1400" dirty="0">
              <a:latin typeface="Calibri" panose="020F0502020204030204" pitchFamily="34" charset="0"/>
              <a:ea typeface="Calibri" panose="020F0502020204030204" pitchFamily="34" charset="0"/>
            </a:endParaRPr>
          </a:p>
          <a:p>
            <a:pPr algn="r" rtl="1">
              <a:lnSpc>
                <a:spcPct val="150000"/>
              </a:lnSpc>
            </a:pPr>
            <a:r>
              <a:rPr lang="fa-IR" sz="2000" dirty="0">
                <a:latin typeface="Calibri" panose="020F0502020204030204" pitchFamily="34" charset="0"/>
                <a:ea typeface="Calibri" panose="020F0502020204030204" pitchFamily="34" charset="0"/>
                <a:cs typeface="B Nazanin" panose="00000400000000000000" pitchFamily="2" charset="-78"/>
              </a:rPr>
              <a:t>در دو نفر (20%) نیز به علت آدنوکارسینوم معده ساب توتال گاسترکتومی انجام شد و در یک فرد به علت سنگ </a:t>
            </a:r>
            <a:r>
              <a:rPr lang="en-US" sz="2000" b="1" dirty="0">
                <a:latin typeface="Calibri" panose="020F0502020204030204" pitchFamily="34" charset="0"/>
                <a:ea typeface="Calibri" panose="020F0502020204030204" pitchFamily="34" charset="0"/>
                <a:cs typeface="B Nazanin" panose="00000400000000000000" pitchFamily="2" charset="-78"/>
              </a:rPr>
              <a:t>CBD</a:t>
            </a:r>
            <a:r>
              <a:rPr lang="fa-IR" sz="2000" dirty="0">
                <a:latin typeface="Calibri" panose="020F0502020204030204" pitchFamily="34" charset="0"/>
                <a:ea typeface="Calibri" panose="020F0502020204030204" pitchFamily="34" charset="0"/>
                <a:cs typeface="B Nazanin" panose="00000400000000000000" pitchFamily="2" charset="-78"/>
              </a:rPr>
              <a:t> و افزایش آنزیم های کبدی و در دیگری به علت بررسی عود کنسر </a:t>
            </a:r>
            <a:r>
              <a:rPr lang="en-US" sz="2000" b="1" dirty="0">
                <a:latin typeface="Calibri" panose="020F0502020204030204" pitchFamily="34" charset="0"/>
                <a:ea typeface="Calibri" panose="020F0502020204030204" pitchFamily="34" charset="0"/>
                <a:cs typeface="B Nazanin" panose="00000400000000000000" pitchFamily="2" charset="-78"/>
              </a:rPr>
              <a:t>RADIAL EUS</a:t>
            </a:r>
            <a:r>
              <a:rPr lang="fa-IR" sz="2000" dirty="0">
                <a:latin typeface="Calibri" panose="020F0502020204030204" pitchFamily="34" charset="0"/>
                <a:ea typeface="Calibri" panose="020F0502020204030204" pitchFamily="34" charset="0"/>
                <a:cs typeface="B Nazanin" panose="00000400000000000000" pitchFamily="2" charset="-78"/>
              </a:rPr>
              <a:t> انجام شد و به ترتیب در فرد اول بررسی </a:t>
            </a:r>
            <a:r>
              <a:rPr lang="en-US" sz="2000" b="1" dirty="0">
                <a:latin typeface="Calibri" panose="020F0502020204030204" pitchFamily="34" charset="0"/>
                <a:ea typeface="Calibri" panose="020F0502020204030204" pitchFamily="34" charset="0"/>
                <a:cs typeface="B Nazanin" panose="00000400000000000000" pitchFamily="2" charset="-78"/>
              </a:rPr>
              <a:t>CBD</a:t>
            </a:r>
            <a:r>
              <a:rPr lang="fa-IR" sz="2000" dirty="0">
                <a:latin typeface="Calibri" panose="020F0502020204030204" pitchFamily="34" charset="0"/>
                <a:ea typeface="Calibri" panose="020F0502020204030204" pitchFamily="34" charset="0"/>
                <a:cs typeface="B Nazanin" panose="00000400000000000000" pitchFamily="2" charset="-78"/>
              </a:rPr>
              <a:t> مقدور نبود اما در فرد دوم نکته پاتولوژیکی دیده نشد.</a:t>
            </a: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4542102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38369865"/>
              </p:ext>
            </p:extLst>
          </p:nvPr>
        </p:nvGraphicFramePr>
        <p:xfrm>
          <a:off x="1835696" y="5949280"/>
          <a:ext cx="7308304" cy="108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0" y="188640"/>
            <a:ext cx="7236296" cy="2565959"/>
          </a:xfrm>
          <a:prstGeom prst="rect">
            <a:avLst/>
          </a:prstGeom>
        </p:spPr>
        <p:txBody>
          <a:bodyPr wrap="square">
            <a:spAutoFit/>
          </a:bodyPr>
          <a:lstStyle/>
          <a:p>
            <a:pPr algn="r" rtl="1">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در نهایت با استفاده از آزمون </a:t>
            </a:r>
            <a:r>
              <a:rPr lang="en-US" sz="2400" b="1" dirty="0">
                <a:latin typeface="Calibri" panose="020F0502020204030204" pitchFamily="34" charset="0"/>
                <a:ea typeface="Calibri" panose="020F0502020204030204" pitchFamily="34" charset="0"/>
                <a:cs typeface="B Nazanin" panose="00000400000000000000" pitchFamily="2" charset="-78"/>
              </a:rPr>
              <a:t>CHI_SQUARE</a:t>
            </a:r>
            <a:r>
              <a:rPr lang="fa-IR" sz="2400" dirty="0">
                <a:latin typeface="Calibri" panose="020F0502020204030204" pitchFamily="34" charset="0"/>
                <a:ea typeface="Calibri" panose="020F0502020204030204" pitchFamily="34" charset="0"/>
                <a:cs typeface="B Nazanin" panose="00000400000000000000" pitchFamily="2" charset="-78"/>
              </a:rPr>
              <a:t> مشخص شد بین جنسیت، نوع جراحی، علت جراحی، نوع و علت </a:t>
            </a:r>
            <a:r>
              <a:rPr lang="en-US" sz="2400" b="1" dirty="0">
                <a:latin typeface="Calibri" panose="020F0502020204030204" pitchFamily="34" charset="0"/>
                <a:ea typeface="Calibri" panose="020F0502020204030204" pitchFamily="34" charset="0"/>
                <a:cs typeface="B Nazanin" panose="00000400000000000000" pitchFamily="2" charset="-78"/>
              </a:rPr>
              <a:t>EUS</a:t>
            </a:r>
            <a:r>
              <a:rPr lang="fa-IR" sz="2400" dirty="0">
                <a:latin typeface="Calibri" panose="020F0502020204030204" pitchFamily="34" charset="0"/>
                <a:ea typeface="Calibri" panose="020F0502020204030204" pitchFamily="34" charset="0"/>
                <a:cs typeface="B Nazanin" panose="00000400000000000000" pitchFamily="2" charset="-78"/>
              </a:rPr>
              <a:t> با نتایج </a:t>
            </a:r>
            <a:r>
              <a:rPr lang="en-US" sz="2400" b="1" dirty="0">
                <a:latin typeface="Calibri" panose="020F0502020204030204" pitchFamily="34" charset="0"/>
                <a:ea typeface="Calibri" panose="020F0502020204030204" pitchFamily="34" charset="0"/>
                <a:cs typeface="B Nazanin" panose="00000400000000000000" pitchFamily="2" charset="-78"/>
              </a:rPr>
              <a:t>EUS </a:t>
            </a:r>
            <a:r>
              <a:rPr lang="fa-IR" sz="2400" dirty="0">
                <a:latin typeface="Calibri" panose="020F0502020204030204" pitchFamily="34" charset="0"/>
                <a:ea typeface="Calibri" panose="020F0502020204030204" pitchFamily="34" charset="0"/>
                <a:cs typeface="B Nazanin" panose="00000400000000000000" pitchFamily="2" charset="-78"/>
              </a:rPr>
              <a:t> ارتباط معنا داری وجود ندارد </a:t>
            </a:r>
            <a:endParaRPr lang="en-US" sz="1600" dirty="0">
              <a:latin typeface="Calibri" panose="020F0502020204030204" pitchFamily="34" charset="0"/>
              <a:ea typeface="Calibri" panose="020F0502020204030204" pitchFamily="34" charset="0"/>
              <a:cs typeface="B Nazanin" panose="00000400000000000000" pitchFamily="2" charset="-78"/>
            </a:endParaRPr>
          </a:p>
          <a:p>
            <a:pPr algn="r" rtl="1">
              <a:lnSpc>
                <a:spcPct val="107000"/>
              </a:lnSpc>
              <a:spcAft>
                <a:spcPts val="800"/>
              </a:spcAft>
            </a:pPr>
            <a:r>
              <a:rPr lang="fa-IR" sz="2400" dirty="0">
                <a:latin typeface="Calibri" panose="020F0502020204030204" pitchFamily="34" charset="0"/>
                <a:ea typeface="Calibri" panose="020F0502020204030204" pitchFamily="34" charset="0"/>
                <a:cs typeface="B Nazanin" panose="00000400000000000000" pitchFamily="2" charset="-78"/>
              </a:rPr>
              <a:t>و در نهایت با استفاده از آزمون </a:t>
            </a:r>
            <a:r>
              <a:rPr lang="en-US" sz="2400" b="1" dirty="0">
                <a:latin typeface="Calibri" panose="020F0502020204030204" pitchFamily="34" charset="0"/>
                <a:ea typeface="Calibri" panose="020F0502020204030204" pitchFamily="34" charset="0"/>
                <a:cs typeface="B Nazanin" panose="00000400000000000000" pitchFamily="2" charset="-78"/>
              </a:rPr>
              <a:t>ANOVA</a:t>
            </a:r>
            <a:r>
              <a:rPr lang="fa-IR" sz="2400" dirty="0">
                <a:latin typeface="Calibri" panose="020F0502020204030204" pitchFamily="34" charset="0"/>
                <a:ea typeface="Calibri" panose="020F0502020204030204" pitchFamily="34" charset="0"/>
                <a:cs typeface="B Nazanin" panose="00000400000000000000" pitchFamily="2" charset="-78"/>
              </a:rPr>
              <a:t> و </a:t>
            </a:r>
            <a:r>
              <a:rPr lang="en-US" sz="2400" b="1" dirty="0">
                <a:latin typeface="Calibri" panose="020F0502020204030204" pitchFamily="34" charset="0"/>
                <a:ea typeface="Calibri" panose="020F0502020204030204" pitchFamily="34" charset="0"/>
                <a:cs typeface="B Nazanin" panose="00000400000000000000" pitchFamily="2" charset="-78"/>
              </a:rPr>
              <a:t>KRUSKAL_WALLIS</a:t>
            </a:r>
            <a:r>
              <a:rPr lang="fa-IR" sz="2400" dirty="0">
                <a:latin typeface="Calibri" panose="020F0502020204030204" pitchFamily="34" charset="0"/>
                <a:ea typeface="Calibri" panose="020F0502020204030204" pitchFamily="34" charset="0"/>
                <a:cs typeface="B Nazanin" panose="00000400000000000000" pitchFamily="2" charset="-78"/>
              </a:rPr>
              <a:t> مشخص شد بین سن و سالهای گذشته از جراحی با نتایج </a:t>
            </a:r>
            <a:r>
              <a:rPr lang="en-US" sz="2400" b="1" dirty="0">
                <a:latin typeface="Calibri" panose="020F0502020204030204" pitchFamily="34" charset="0"/>
                <a:ea typeface="Calibri" panose="020F0502020204030204" pitchFamily="34" charset="0"/>
                <a:cs typeface="B Nazanin" panose="00000400000000000000" pitchFamily="2" charset="-78"/>
              </a:rPr>
              <a:t>EUS</a:t>
            </a:r>
            <a:r>
              <a:rPr lang="fa-IR" sz="2400" dirty="0">
                <a:latin typeface="Calibri" panose="020F0502020204030204" pitchFamily="34" charset="0"/>
                <a:ea typeface="Calibri" panose="020F0502020204030204" pitchFamily="34" charset="0"/>
                <a:cs typeface="B Nazanin" panose="00000400000000000000" pitchFamily="2" charset="-78"/>
              </a:rPr>
              <a:t> نیز ارتباط معنا داری وجود ندارد</a:t>
            </a:r>
            <a:endParaRPr lang="en-US" sz="1600" dirty="0">
              <a:effectLst/>
              <a:latin typeface="Calibri" panose="020F0502020204030204" pitchFamily="34" charset="0"/>
              <a:ea typeface="Calibri" panose="020F0502020204030204" pitchFamily="34" charset="0"/>
              <a:cs typeface="B Nazanin" panose="000004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1305517537"/>
              </p:ext>
            </p:extLst>
          </p:nvPr>
        </p:nvGraphicFramePr>
        <p:xfrm>
          <a:off x="649523" y="2878077"/>
          <a:ext cx="5937250" cy="2970280"/>
        </p:xfrm>
        <a:graphic>
          <a:graphicData uri="http://schemas.openxmlformats.org/drawingml/2006/table">
            <a:tbl>
              <a:tblPr rtl="1" firstRow="1" firstCol="1" bandRow="1">
                <a:tableStyleId>{5C22544A-7EE6-4342-B048-85BDC9FD1C3A}</a:tableStyleId>
              </a:tblPr>
              <a:tblGrid>
                <a:gridCol w="1985010">
                  <a:extLst>
                    <a:ext uri="{9D8B030D-6E8A-4147-A177-3AD203B41FA5}">
                      <a16:colId xmlns:a16="http://schemas.microsoft.com/office/drawing/2014/main" val="1965756705"/>
                    </a:ext>
                  </a:extLst>
                </a:gridCol>
                <a:gridCol w="2108200">
                  <a:extLst>
                    <a:ext uri="{9D8B030D-6E8A-4147-A177-3AD203B41FA5}">
                      <a16:colId xmlns:a16="http://schemas.microsoft.com/office/drawing/2014/main" val="3820634970"/>
                    </a:ext>
                  </a:extLst>
                </a:gridCol>
                <a:gridCol w="1844040">
                  <a:extLst>
                    <a:ext uri="{9D8B030D-6E8A-4147-A177-3AD203B41FA5}">
                      <a16:colId xmlns:a16="http://schemas.microsoft.com/office/drawing/2014/main" val="4205639870"/>
                    </a:ext>
                  </a:extLst>
                </a:gridCol>
              </a:tblGrid>
              <a:tr h="0">
                <a:tc>
                  <a:txBody>
                    <a:bodyPr/>
                    <a:lstStyle/>
                    <a:p>
                      <a:pPr marL="0" marR="0" algn="r" rtl="1">
                        <a:lnSpc>
                          <a:spcPct val="150000"/>
                        </a:lnSpc>
                        <a:spcBef>
                          <a:spcPts val="0"/>
                        </a:spcBef>
                        <a:spcAft>
                          <a:spcPts val="0"/>
                        </a:spcAft>
                      </a:pPr>
                      <a:r>
                        <a:rPr lang="fa-IR" sz="1600">
                          <a:effectLst/>
                        </a:rPr>
                        <a:t>متغیر</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en-US" sz="1600">
                          <a:effectLst/>
                        </a:rPr>
                        <a:t>PVALUE</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en-US" sz="1600">
                          <a:effectLst/>
                        </a:rPr>
                        <a:t>value</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816608213"/>
                  </a:ext>
                </a:extLst>
              </a:tr>
              <a:tr h="0">
                <a:tc>
                  <a:txBody>
                    <a:bodyPr/>
                    <a:lstStyle/>
                    <a:p>
                      <a:pPr marL="0" marR="0" algn="r" rtl="1">
                        <a:lnSpc>
                          <a:spcPct val="150000"/>
                        </a:lnSpc>
                        <a:spcBef>
                          <a:spcPts val="0"/>
                        </a:spcBef>
                        <a:spcAft>
                          <a:spcPts val="0"/>
                        </a:spcAft>
                      </a:pPr>
                      <a:r>
                        <a:rPr lang="fa-IR" sz="1600">
                          <a:effectLst/>
                        </a:rPr>
                        <a:t>جنسیت</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fa-IR" sz="1600">
                          <a:effectLst/>
                        </a:rPr>
                        <a:t>458/0</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fa-IR" sz="1600">
                          <a:effectLst/>
                        </a:rPr>
                        <a:t>667/4</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8535410"/>
                  </a:ext>
                </a:extLst>
              </a:tr>
              <a:tr h="0">
                <a:tc>
                  <a:txBody>
                    <a:bodyPr/>
                    <a:lstStyle/>
                    <a:p>
                      <a:pPr marL="0" marR="0" algn="r" rtl="1">
                        <a:lnSpc>
                          <a:spcPct val="150000"/>
                        </a:lnSpc>
                        <a:spcBef>
                          <a:spcPts val="0"/>
                        </a:spcBef>
                        <a:spcAft>
                          <a:spcPts val="0"/>
                        </a:spcAft>
                      </a:pPr>
                      <a:r>
                        <a:rPr lang="fa-IR" sz="1600">
                          <a:effectLst/>
                        </a:rPr>
                        <a:t>نوع جراحی</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fa-IR" sz="1600">
                          <a:effectLst/>
                        </a:rPr>
                        <a:t>391/0</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fa-IR" sz="1600">
                          <a:effectLst/>
                        </a:rPr>
                        <a:t>323/27</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473764548"/>
                  </a:ext>
                </a:extLst>
              </a:tr>
              <a:tr h="0">
                <a:tc>
                  <a:txBody>
                    <a:bodyPr/>
                    <a:lstStyle/>
                    <a:p>
                      <a:pPr marL="0" marR="0" algn="r" rtl="1">
                        <a:lnSpc>
                          <a:spcPct val="150000"/>
                        </a:lnSpc>
                        <a:spcBef>
                          <a:spcPts val="0"/>
                        </a:spcBef>
                        <a:spcAft>
                          <a:spcPts val="0"/>
                        </a:spcAft>
                      </a:pPr>
                      <a:r>
                        <a:rPr lang="fa-IR" sz="1600">
                          <a:effectLst/>
                        </a:rPr>
                        <a:t>علت جراحی</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fa-IR" sz="1600">
                          <a:effectLst/>
                        </a:rPr>
                        <a:t>519/0</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fa-IR" sz="1600">
                          <a:effectLst/>
                        </a:rPr>
                        <a:t>000/24</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05930833"/>
                  </a:ext>
                </a:extLst>
              </a:tr>
              <a:tr h="0">
                <a:tc>
                  <a:txBody>
                    <a:bodyPr/>
                    <a:lstStyle/>
                    <a:p>
                      <a:pPr marL="0" marR="0" algn="r" rtl="1">
                        <a:lnSpc>
                          <a:spcPct val="150000"/>
                        </a:lnSpc>
                        <a:spcBef>
                          <a:spcPts val="0"/>
                        </a:spcBef>
                        <a:spcAft>
                          <a:spcPts val="0"/>
                        </a:spcAft>
                      </a:pPr>
                      <a:r>
                        <a:rPr lang="fa-IR" sz="1600">
                          <a:effectLst/>
                        </a:rPr>
                        <a:t>نوع </a:t>
                      </a:r>
                      <a:r>
                        <a:rPr lang="en-US" sz="1600">
                          <a:effectLst/>
                        </a:rPr>
                        <a:t>EUS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fa-IR" sz="1600">
                          <a:effectLst/>
                        </a:rPr>
                        <a:t>458/0</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fa-IR" sz="1600">
                          <a:effectLst/>
                        </a:rPr>
                        <a:t>667/4</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82401118"/>
                  </a:ext>
                </a:extLst>
              </a:tr>
              <a:tr h="0">
                <a:tc>
                  <a:txBody>
                    <a:bodyPr/>
                    <a:lstStyle/>
                    <a:p>
                      <a:pPr marL="0" marR="0" algn="r" rtl="1">
                        <a:lnSpc>
                          <a:spcPct val="150000"/>
                        </a:lnSpc>
                        <a:spcBef>
                          <a:spcPts val="0"/>
                        </a:spcBef>
                        <a:spcAft>
                          <a:spcPts val="0"/>
                        </a:spcAft>
                      </a:pPr>
                      <a:r>
                        <a:rPr lang="fa-IR" sz="1600">
                          <a:effectLst/>
                        </a:rPr>
                        <a:t>علت </a:t>
                      </a:r>
                      <a:r>
                        <a:rPr lang="en-US" sz="1600">
                          <a:effectLst/>
                        </a:rPr>
                        <a:t>EUS</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fa-IR" sz="1600">
                          <a:effectLst/>
                        </a:rPr>
                        <a:t>339/0</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fa-IR" sz="1600">
                          <a:effectLst/>
                        </a:rPr>
                        <a:t>667/16</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56239758"/>
                  </a:ext>
                </a:extLst>
              </a:tr>
              <a:tr h="0">
                <a:tc>
                  <a:txBody>
                    <a:bodyPr/>
                    <a:lstStyle/>
                    <a:p>
                      <a:pPr marL="0" marR="0" algn="r" rtl="1">
                        <a:lnSpc>
                          <a:spcPct val="150000"/>
                        </a:lnSpc>
                        <a:spcBef>
                          <a:spcPts val="0"/>
                        </a:spcBef>
                        <a:spcAft>
                          <a:spcPts val="0"/>
                        </a:spcAft>
                      </a:pPr>
                      <a:r>
                        <a:rPr lang="fa-IR" sz="1600">
                          <a:effectLst/>
                        </a:rPr>
                        <a:t>سن </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fa-IR" sz="1600">
                          <a:effectLst/>
                        </a:rPr>
                        <a:t>096/0</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fa-IR" sz="1600">
                          <a:effectLst/>
                        </a:rPr>
                        <a:t>157/4</a:t>
                      </a:r>
                      <a:endParaRPr lang="en-US" sz="11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868241931"/>
                  </a:ext>
                </a:extLst>
              </a:tr>
              <a:tr h="0">
                <a:tc>
                  <a:txBody>
                    <a:bodyPr/>
                    <a:lstStyle/>
                    <a:p>
                      <a:pPr marL="0" marR="0" algn="r" rtl="1">
                        <a:lnSpc>
                          <a:spcPct val="150000"/>
                        </a:lnSpc>
                        <a:spcBef>
                          <a:spcPts val="0"/>
                        </a:spcBef>
                        <a:spcAft>
                          <a:spcPts val="0"/>
                        </a:spcAft>
                      </a:pPr>
                      <a:r>
                        <a:rPr lang="fa-IR" sz="1600">
                          <a:effectLst/>
                        </a:rPr>
                        <a:t>سالهای گذشته از جراحی</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fa-IR" sz="1600">
                          <a:effectLst/>
                        </a:rPr>
                        <a:t>431/0</a:t>
                      </a:r>
                      <a:endParaRPr lang="en-US" sz="1100">
                        <a:effectLst/>
                        <a:latin typeface="Calibri" panose="020F0502020204030204" pitchFamily="34" charset="0"/>
                        <a:ea typeface="Calibri" panose="020F0502020204030204" pitchFamily="34" charset="0"/>
                      </a:endParaRPr>
                    </a:p>
                  </a:txBody>
                  <a:tcPr marL="68580" marR="68580" marT="0" marB="0"/>
                </a:tc>
                <a:tc>
                  <a:txBody>
                    <a:bodyPr/>
                    <a:lstStyle/>
                    <a:p>
                      <a:pPr marL="0" marR="0" algn="r" rtl="1">
                        <a:lnSpc>
                          <a:spcPct val="150000"/>
                        </a:lnSpc>
                        <a:spcBef>
                          <a:spcPts val="0"/>
                        </a:spcBef>
                        <a:spcAft>
                          <a:spcPts val="0"/>
                        </a:spcAft>
                      </a:pPr>
                      <a:r>
                        <a:rPr lang="fa-IR" sz="1600" dirty="0">
                          <a:effectLst/>
                        </a:rPr>
                        <a:t> </a:t>
                      </a:r>
                      <a:endParaRPr lang="en-US"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23685141"/>
                  </a:ext>
                </a:extLst>
              </a:tr>
            </a:tbl>
          </a:graphicData>
        </a:graphic>
      </p:graphicFrame>
    </p:spTree>
    <p:extLst>
      <p:ext uri="{BB962C8B-B14F-4D97-AF65-F5344CB8AC3E}">
        <p14:creationId xmlns:p14="http://schemas.microsoft.com/office/powerpoint/2010/main" val="3874162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6347713" cy="1320800"/>
          </a:xfrm>
        </p:spPr>
        <p:txBody>
          <a:bodyPr/>
          <a:lstStyle/>
          <a:p>
            <a:pPr algn="ctr"/>
            <a:r>
              <a:rPr lang="fa-IR" dirty="0" smtClean="0">
                <a:solidFill>
                  <a:schemeClr val="tx1"/>
                </a:solidFill>
              </a:rPr>
              <a:t>بحث و نتیجه گیری </a:t>
            </a:r>
            <a:endParaRPr lang="en-US"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558" y="1417638"/>
            <a:ext cx="7365442" cy="5437897"/>
          </a:xfrm>
          <a:prstGeom prst="rect">
            <a:avLst/>
          </a:prstGeom>
        </p:spPr>
      </p:pic>
    </p:spTree>
    <p:extLst>
      <p:ext uri="{BB962C8B-B14F-4D97-AF65-F5344CB8AC3E}">
        <p14:creationId xmlns:p14="http://schemas.microsoft.com/office/powerpoint/2010/main" val="1364968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2656"/>
            <a:ext cx="8676456" cy="2016224"/>
          </a:xfrm>
        </p:spPr>
        <p:txBody>
          <a:bodyPr>
            <a:noAutofit/>
          </a:bodyPr>
          <a:lstStyle/>
          <a:p>
            <a:pPr marL="0" indent="0" algn="r" rtl="1">
              <a:lnSpc>
                <a:spcPct val="150000"/>
              </a:lnSpc>
              <a:buNone/>
            </a:pPr>
            <a:r>
              <a:rPr lang="fa-IR" sz="2000" dirty="0">
                <a:cs typeface="B Nazanin" panose="00000400000000000000" pitchFamily="2" charset="-78"/>
              </a:rPr>
              <a:t>مطالعه حاضر با هدف بررسی نتایج </a:t>
            </a:r>
            <a:r>
              <a:rPr lang="en-US" sz="2000" b="1" dirty="0">
                <a:cs typeface="B Nazanin" panose="00000400000000000000" pitchFamily="2" charset="-78"/>
              </a:rPr>
              <a:t>EUS</a:t>
            </a:r>
            <a:r>
              <a:rPr lang="fa-IR" sz="2000" dirty="0">
                <a:cs typeface="B Nazanin" panose="00000400000000000000" pitchFamily="2" charset="-78"/>
              </a:rPr>
              <a:t> در 10 فرد با آناتومی دستگاه گوارشی فوقانی تغییر یافته به علت جراحی انجام شد. در بین افراد وارد شده 50% آقا و مابقی خانم بودند و میانگین سنی افراد برابر 31/13  ± 5/52 سال بود. در مطالعه ای که توسط </a:t>
            </a:r>
            <a:r>
              <a:rPr lang="en-US" sz="2000" b="1" dirty="0">
                <a:cs typeface="B Nazanin" panose="00000400000000000000" pitchFamily="2" charset="-78"/>
              </a:rPr>
              <a:t>BROZZI</a:t>
            </a:r>
            <a:r>
              <a:rPr lang="fa-IR" sz="2000" dirty="0">
                <a:cs typeface="B Nazanin" panose="00000400000000000000" pitchFamily="2" charset="-78"/>
              </a:rPr>
              <a:t> و همکاران در سال 2020 انجام شد نیز </a:t>
            </a:r>
            <a:r>
              <a:rPr lang="ar-SA" sz="2000" dirty="0">
                <a:cs typeface="B Nazanin" panose="00000400000000000000" pitchFamily="2" charset="-78"/>
              </a:rPr>
              <a:t>از 242 بیمار 162 مرد و میانگین سنی 12.5 ± 4/66 </a:t>
            </a:r>
            <a:r>
              <a:rPr lang="ar-SA" sz="2000" dirty="0" smtClean="0">
                <a:cs typeface="B Nazanin" panose="00000400000000000000" pitchFamily="2" charset="-78"/>
              </a:rPr>
              <a:t>بود</a:t>
            </a:r>
            <a:r>
              <a:rPr lang="fa-IR" sz="2000" dirty="0" smtClean="0">
                <a:cs typeface="B Nazanin" panose="00000400000000000000" pitchFamily="2" charset="-78"/>
              </a:rPr>
              <a:t>.</a:t>
            </a:r>
          </a:p>
          <a:p>
            <a:pPr marL="0" indent="0" algn="r" rtl="1">
              <a:lnSpc>
                <a:spcPct val="150000"/>
              </a:lnSpc>
              <a:buNone/>
            </a:pPr>
            <a:r>
              <a:rPr lang="fa-IR" sz="2000" dirty="0">
                <a:cs typeface="B Nazanin" panose="00000400000000000000" pitchFamily="2" charset="-78"/>
              </a:rPr>
              <a:t>بیشترین جراحی انجام شده در نمونه های مورد مطالعه توتال گاسترکتومی و ساب توتال گاسترکتومی بود که هر یک در 20% نمونه ها دیده شد. اما در مطالعه </a:t>
            </a:r>
            <a:r>
              <a:rPr lang="en-US" sz="2000" b="1" dirty="0">
                <a:cs typeface="B Nazanin" panose="00000400000000000000" pitchFamily="2" charset="-78"/>
              </a:rPr>
              <a:t>BROZZI</a:t>
            </a:r>
            <a:r>
              <a:rPr lang="fa-IR" sz="2000" dirty="0">
                <a:cs typeface="B Nazanin" panose="00000400000000000000" pitchFamily="2" charset="-78"/>
              </a:rPr>
              <a:t> بیشترین جراحی انجام شده </a:t>
            </a:r>
            <a:r>
              <a:rPr lang="en-US" sz="2000" b="1" dirty="0" err="1">
                <a:cs typeface="B Nazanin" panose="00000400000000000000" pitchFamily="2" charset="-78"/>
              </a:rPr>
              <a:t>Billroth</a:t>
            </a:r>
            <a:r>
              <a:rPr lang="en-US" sz="2000" dirty="0">
                <a:cs typeface="B Nazanin" panose="00000400000000000000" pitchFamily="2" charset="-78"/>
              </a:rPr>
              <a:t> </a:t>
            </a:r>
            <a:r>
              <a:rPr lang="fa-IR" sz="2000" dirty="0">
                <a:cs typeface="B Nazanin" panose="00000400000000000000" pitchFamily="2" charset="-78"/>
              </a:rPr>
              <a:t>2 و پانکراتیکودئودنکتومی </a:t>
            </a:r>
            <a:r>
              <a:rPr lang="fa-IR" sz="2000" dirty="0" smtClean="0">
                <a:cs typeface="B Nazanin" panose="00000400000000000000" pitchFamily="2" charset="-78"/>
              </a:rPr>
              <a:t>بود. که </a:t>
            </a:r>
            <a:r>
              <a:rPr lang="fa-IR" sz="2000" dirty="0">
                <a:cs typeface="B Nazanin" panose="00000400000000000000" pitchFamily="2" charset="-78"/>
              </a:rPr>
              <a:t>در افراد مطالعه حاضر هیچ یک جراحی بیلروت 2 نداشته اند و تنها یک بیمار پانکراتیکودئودنکتومی داشت. علت تفاوت در این یافته ها احتمالا حجم نمونه پایین مطالعه حاضر است که از جمله نقاط ضعف این مطالعه میباشد. با این حال در مطالعه حاضر به بررسی چندجانبه نتایج </a:t>
            </a:r>
            <a:r>
              <a:rPr lang="en-US" sz="2000" b="1" dirty="0">
                <a:cs typeface="B Nazanin" panose="00000400000000000000" pitchFamily="2" charset="-78"/>
              </a:rPr>
              <a:t>EUS</a:t>
            </a:r>
            <a:r>
              <a:rPr lang="fa-IR" sz="2000" dirty="0">
                <a:cs typeface="B Nazanin" panose="00000400000000000000" pitchFamily="2" charset="-78"/>
              </a:rPr>
              <a:t> و عوامل زمینه ای همچون نوع و سالهای گذشته از جراحی علت جراحی، علت و نوع </a:t>
            </a:r>
            <a:r>
              <a:rPr lang="en-US" sz="2000" b="1" dirty="0">
                <a:cs typeface="B Nazanin" panose="00000400000000000000" pitchFamily="2" charset="-78"/>
              </a:rPr>
              <a:t>EUS</a:t>
            </a:r>
            <a:r>
              <a:rPr lang="fa-IR" sz="2000" dirty="0">
                <a:cs typeface="B Nazanin" panose="00000400000000000000" pitchFamily="2" charset="-78"/>
              </a:rPr>
              <a:t> پرداخته است که از نقاط قوت مطالعه حاضر میباشد.</a:t>
            </a:r>
            <a:endParaRPr lang="en-US" sz="2000" dirty="0">
              <a:cs typeface="B Nazanin" panose="00000400000000000000" pitchFamily="2" charset="-78"/>
            </a:endParaRPr>
          </a:p>
          <a:p>
            <a:pPr marL="0" indent="0" algn="r" rtl="1">
              <a:lnSpc>
                <a:spcPct val="150000"/>
              </a:lnSpc>
              <a:buNone/>
            </a:pPr>
            <a:endParaRPr lang="fa-IR" sz="2000" dirty="0">
              <a:cs typeface="B Nazanin" panose="00000400000000000000" pitchFamily="2" charset="-78"/>
            </a:endParaRPr>
          </a:p>
        </p:txBody>
      </p:sp>
      <p:graphicFrame>
        <p:nvGraphicFramePr>
          <p:cNvPr id="4" name="Diagram 3"/>
          <p:cNvGraphicFramePr/>
          <p:nvPr>
            <p:extLst>
              <p:ext uri="{D42A27DB-BD31-4B8C-83A1-F6EECF244321}">
                <p14:modId xmlns:p14="http://schemas.microsoft.com/office/powerpoint/2010/main" val="3871944105"/>
              </p:ext>
            </p:extLst>
          </p:nvPr>
        </p:nvGraphicFramePr>
        <p:xfrm>
          <a:off x="1827193" y="6021288"/>
          <a:ext cx="7308304" cy="980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324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244408" cy="5877272"/>
          </a:xfrm>
        </p:spPr>
        <p:txBody>
          <a:bodyPr>
            <a:noAutofit/>
          </a:bodyPr>
          <a:lstStyle/>
          <a:p>
            <a:pPr algn="r" rtl="1"/>
            <a:r>
              <a:rPr lang="fa-IR" sz="2400" dirty="0">
                <a:cs typeface="B Nazanin" panose="00000400000000000000" pitchFamily="2" charset="-78"/>
              </a:rPr>
              <a:t>در افراد مطالعه حاضر بیشترین علت جراحی آدنوکارسینوم معده در 40% افرا و سپس چاقی در 20% افراد بود. و علت انجام </a:t>
            </a:r>
            <a:r>
              <a:rPr lang="en-US" sz="2400" b="1" dirty="0">
                <a:cs typeface="B Nazanin" panose="00000400000000000000" pitchFamily="2" charset="-78"/>
              </a:rPr>
              <a:t>EUS</a:t>
            </a:r>
            <a:r>
              <a:rPr lang="fa-IR" sz="2400" dirty="0">
                <a:cs typeface="B Nazanin" panose="00000400000000000000" pitchFamily="2" charset="-78"/>
              </a:rPr>
              <a:t> شامل ایکتر، سنگ </a:t>
            </a:r>
            <a:r>
              <a:rPr lang="en-US" sz="2400" b="1" dirty="0">
                <a:cs typeface="B Nazanin" panose="00000400000000000000" pitchFamily="2" charset="-78"/>
              </a:rPr>
              <a:t>CBD</a:t>
            </a:r>
            <a:r>
              <a:rPr lang="fa-IR" sz="2400" dirty="0">
                <a:cs typeface="B Nazanin" panose="00000400000000000000" pitchFamily="2" charset="-78"/>
              </a:rPr>
              <a:t> و بررسی عود تومور پانکراس هر یک در 30 % افراد و در یک مورد افزایش </a:t>
            </a:r>
            <a:r>
              <a:rPr lang="en-US" sz="2400" b="1" dirty="0">
                <a:cs typeface="B Nazanin" panose="00000400000000000000" pitchFamily="2" charset="-78"/>
              </a:rPr>
              <a:t>ALKP</a:t>
            </a:r>
            <a:r>
              <a:rPr lang="fa-IR" sz="2400" dirty="0">
                <a:cs typeface="B Nazanin" panose="00000400000000000000" pitchFamily="2" charset="-78"/>
              </a:rPr>
              <a:t> و بیلی روبین بود.</a:t>
            </a:r>
            <a:endParaRPr lang="en-US" sz="2400" dirty="0">
              <a:cs typeface="B Nazanin" panose="00000400000000000000" pitchFamily="2" charset="-78"/>
            </a:endParaRPr>
          </a:p>
          <a:p>
            <a:pPr algn="r" rtl="1"/>
            <a:r>
              <a:rPr lang="fa-IR" sz="2400" dirty="0">
                <a:cs typeface="B Nazanin" panose="00000400000000000000" pitchFamily="2" charset="-78"/>
              </a:rPr>
              <a:t>مشابه یافته های مطالعه حاضر در مطالعه  ستوده منش و همکاران نیز علل انجام </a:t>
            </a:r>
            <a:r>
              <a:rPr lang="en-US" sz="2400" b="1" dirty="0">
                <a:cs typeface="B Nazanin" panose="00000400000000000000" pitchFamily="2" charset="-78"/>
              </a:rPr>
              <a:t>EUS </a:t>
            </a:r>
            <a:r>
              <a:rPr lang="en-US" sz="2400" dirty="0">
                <a:cs typeface="B Nazanin" panose="00000400000000000000" pitchFamily="2" charset="-78"/>
              </a:rPr>
              <a:t> </a:t>
            </a:r>
            <a:r>
              <a:rPr lang="fa-IR" sz="2400" dirty="0">
                <a:cs typeface="B Nazanin" panose="00000400000000000000" pitchFamily="2" charset="-78"/>
              </a:rPr>
              <a:t>مشكلات صفراوى  (سنگ ها) و در درجات بعد توده هاي پانكراس و تومور هاي معده </a:t>
            </a:r>
            <a:r>
              <a:rPr lang="fa-IR" sz="2400" dirty="0" smtClean="0">
                <a:cs typeface="B Nazanin" panose="00000400000000000000" pitchFamily="2" charset="-78"/>
              </a:rPr>
              <a:t>بودند.</a:t>
            </a:r>
          </a:p>
          <a:p>
            <a:pPr algn="r" rtl="1"/>
            <a:r>
              <a:rPr lang="fa-IR" sz="2400" dirty="0" smtClean="0">
                <a:cs typeface="B Nazanin" panose="00000400000000000000" pitchFamily="2" charset="-78"/>
              </a:rPr>
              <a:t>همچنین </a:t>
            </a:r>
            <a:r>
              <a:rPr lang="fa-IR" sz="2400" dirty="0">
                <a:cs typeface="B Nazanin" panose="00000400000000000000" pitchFamily="2" charset="-78"/>
              </a:rPr>
              <a:t>در نهایت مشخص شد بین سن، سالهای گذشته از جراحی، نوع و علت جراحی، نوع و علت </a:t>
            </a:r>
            <a:r>
              <a:rPr lang="en-US" sz="2400" b="1" dirty="0">
                <a:cs typeface="B Nazanin" panose="00000400000000000000" pitchFamily="2" charset="-78"/>
              </a:rPr>
              <a:t>EUS</a:t>
            </a:r>
            <a:r>
              <a:rPr lang="fa-IR" sz="2400" dirty="0">
                <a:cs typeface="B Nazanin" panose="00000400000000000000" pitchFamily="2" charset="-78"/>
              </a:rPr>
              <a:t> و جنسیت با نتایج  </a:t>
            </a:r>
            <a:r>
              <a:rPr lang="en-US" sz="2400" b="1" dirty="0">
                <a:cs typeface="B Nazanin" panose="00000400000000000000" pitchFamily="2" charset="-78"/>
              </a:rPr>
              <a:t>EUS</a:t>
            </a:r>
            <a:r>
              <a:rPr lang="fa-IR" sz="2400" dirty="0">
                <a:cs typeface="B Nazanin" panose="00000400000000000000" pitchFamily="2" charset="-78"/>
              </a:rPr>
              <a:t> ارتباط معنا داری وجود ندارد (</a:t>
            </a:r>
            <a:r>
              <a:rPr lang="en-US" sz="2400" b="1" dirty="0">
                <a:cs typeface="B Nazanin" panose="00000400000000000000" pitchFamily="2" charset="-78"/>
              </a:rPr>
              <a:t>PVALUE&gt;0.05</a:t>
            </a:r>
            <a:r>
              <a:rPr lang="fa-IR" sz="2400" dirty="0">
                <a:cs typeface="B Nazanin" panose="00000400000000000000" pitchFamily="2" charset="-78"/>
              </a:rPr>
              <a:t>)</a:t>
            </a:r>
            <a:endParaRPr lang="en-US" sz="2400" dirty="0">
              <a:cs typeface="B Nazanin" panose="00000400000000000000" pitchFamily="2" charset="-78"/>
            </a:endParaRPr>
          </a:p>
          <a:p>
            <a:pPr algn="r" rtl="1"/>
            <a:r>
              <a:rPr lang="fa-IR" sz="2400" dirty="0">
                <a:cs typeface="B Nazanin" panose="00000400000000000000" pitchFamily="2" charset="-78"/>
              </a:rPr>
              <a:t>با این حال در مطالعه </a:t>
            </a:r>
            <a:r>
              <a:rPr lang="en-US" sz="2400" b="1" dirty="0">
                <a:cs typeface="B Nazanin" panose="00000400000000000000" pitchFamily="2" charset="-78"/>
              </a:rPr>
              <a:t>BROZZI</a:t>
            </a:r>
            <a:r>
              <a:rPr lang="fa-IR" sz="2400" dirty="0">
                <a:cs typeface="B Nazanin" panose="00000400000000000000" pitchFamily="2" charset="-78"/>
              </a:rPr>
              <a:t> و همکاران مشخص شد نوع جراحی با نتایج </a:t>
            </a:r>
            <a:r>
              <a:rPr lang="en-US" sz="2400" b="1" dirty="0">
                <a:cs typeface="B Nazanin" panose="00000400000000000000" pitchFamily="2" charset="-78"/>
              </a:rPr>
              <a:t>EUS</a:t>
            </a:r>
            <a:r>
              <a:rPr lang="fa-IR" sz="2400" dirty="0">
                <a:cs typeface="B Nazanin" panose="00000400000000000000" pitchFamily="2" charset="-78"/>
              </a:rPr>
              <a:t> ارتباط معنا دار داشت و </a:t>
            </a:r>
            <a:r>
              <a:rPr lang="ar-SA" sz="2400" dirty="0">
                <a:cs typeface="B Nazanin" panose="00000400000000000000" pitchFamily="2" charset="-78"/>
              </a:rPr>
              <a:t>تجسم سر پانکراس به طور قابل توجهی تحت تأثیر </a:t>
            </a:r>
            <a:r>
              <a:rPr lang="en-US" sz="2400" dirty="0">
                <a:cs typeface="B Nazanin" panose="00000400000000000000" pitchFamily="2" charset="-78"/>
              </a:rPr>
              <a:t>total gastrectomy</a:t>
            </a:r>
            <a:r>
              <a:rPr lang="ar-SA" sz="2400" dirty="0">
                <a:cs typeface="B Nazanin" panose="00000400000000000000" pitchFamily="2" charset="-78"/>
              </a:rPr>
              <a:t>، بیلروت 2 و </a:t>
            </a:r>
            <a:r>
              <a:rPr lang="en-US" sz="2400" dirty="0">
                <a:cs typeface="B Nazanin" panose="00000400000000000000" pitchFamily="2" charset="-78"/>
              </a:rPr>
              <a:t>Roux-</a:t>
            </a:r>
            <a:r>
              <a:rPr lang="en-US" sz="2400" dirty="0" err="1">
                <a:cs typeface="B Nazanin" panose="00000400000000000000" pitchFamily="2" charset="-78"/>
              </a:rPr>
              <a:t>en</a:t>
            </a:r>
            <a:r>
              <a:rPr lang="en-US" sz="2400" dirty="0">
                <a:cs typeface="B Nazanin" panose="00000400000000000000" pitchFamily="2" charset="-78"/>
              </a:rPr>
              <a:t>-Y</a:t>
            </a:r>
            <a:r>
              <a:rPr lang="ar-SA" sz="2400" dirty="0">
                <a:cs typeface="B Nazanin" panose="00000400000000000000" pitchFamily="2" charset="-78"/>
              </a:rPr>
              <a:t> قرار گرفت (میزان موفقیت به ترتیب 6.7% ، 53.7% و 57.1%). معاینه بدن و دم لوزالمعده در </a:t>
            </a:r>
            <a:r>
              <a:rPr lang="en-US" sz="2400" dirty="0" err="1">
                <a:cs typeface="B Nazanin" panose="00000400000000000000" pitchFamily="2" charset="-78"/>
              </a:rPr>
              <a:t>esophagectomy</a:t>
            </a:r>
            <a:r>
              <a:rPr lang="ar-SA" sz="2400" dirty="0">
                <a:cs typeface="B Nazanin" panose="00000400000000000000" pitchFamily="2" charset="-78"/>
              </a:rPr>
              <a:t> و </a:t>
            </a:r>
            <a:r>
              <a:rPr lang="en-US" sz="2400" dirty="0">
                <a:cs typeface="B Nazanin" panose="00000400000000000000" pitchFamily="2" charset="-78"/>
              </a:rPr>
              <a:t>total gastrectomy</a:t>
            </a:r>
            <a:r>
              <a:rPr lang="ar-SA" sz="2400" dirty="0">
                <a:cs typeface="B Nazanin" panose="00000400000000000000" pitchFamily="2" charset="-78"/>
              </a:rPr>
              <a:t> مختل شد</a:t>
            </a:r>
            <a:endParaRPr lang="fa-IR" sz="2400" dirty="0">
              <a:cs typeface="B Nazanin" panose="00000400000000000000" pitchFamily="2" charset="-78"/>
            </a:endParaRPr>
          </a:p>
        </p:txBody>
      </p:sp>
      <p:graphicFrame>
        <p:nvGraphicFramePr>
          <p:cNvPr id="4" name="Diagram 3"/>
          <p:cNvGraphicFramePr/>
          <p:nvPr>
            <p:extLst/>
          </p:nvPr>
        </p:nvGraphicFramePr>
        <p:xfrm>
          <a:off x="1827193" y="6021288"/>
          <a:ext cx="7308304" cy="980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9528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332656"/>
            <a:ext cx="7128792" cy="5877272"/>
          </a:xfrm>
        </p:spPr>
        <p:txBody>
          <a:bodyPr>
            <a:noAutofit/>
          </a:bodyPr>
          <a:lstStyle/>
          <a:p>
            <a:pPr marL="0" indent="0" algn="r" rtl="1">
              <a:buNone/>
            </a:pPr>
            <a:r>
              <a:rPr lang="fa-IR" sz="2800" dirty="0">
                <a:cs typeface="B Nazanin" panose="00000400000000000000" pitchFamily="2" charset="-78"/>
              </a:rPr>
              <a:t>پیشتر در سایر مطالعات که در مراکز بزرگ انجام شده بود نیز مشخص شد جراحی </a:t>
            </a:r>
            <a:r>
              <a:rPr lang="en-US" sz="2800" dirty="0">
                <a:cs typeface="B Nazanin" panose="00000400000000000000" pitchFamily="2" charset="-78"/>
              </a:rPr>
              <a:t>Roux-</a:t>
            </a:r>
            <a:r>
              <a:rPr lang="en-US" sz="2800" dirty="0" err="1">
                <a:cs typeface="B Nazanin" panose="00000400000000000000" pitchFamily="2" charset="-78"/>
              </a:rPr>
              <a:t>en</a:t>
            </a:r>
            <a:r>
              <a:rPr lang="en-US" sz="2800" dirty="0">
                <a:cs typeface="B Nazanin" panose="00000400000000000000" pitchFamily="2" charset="-78"/>
              </a:rPr>
              <a:t>-Y </a:t>
            </a:r>
            <a:r>
              <a:rPr lang="fa-IR" sz="2800" dirty="0">
                <a:cs typeface="B Nazanin" panose="00000400000000000000" pitchFamily="2" charset="-78"/>
              </a:rPr>
              <a:t>تاثیر منفی در مشاهده پانکراس داشت و به طور معنا داری در افرادی که جراحی بیلروت 2 انجام داده اند تجسم سر پانکراس راحت تر اتفاق می افتد. همانطور که ذکر شد نبود ارتباط بین نوع جراحی و نتایج </a:t>
            </a:r>
            <a:r>
              <a:rPr lang="en-US" sz="2800" dirty="0">
                <a:cs typeface="B Nazanin" panose="00000400000000000000" pitchFamily="2" charset="-78"/>
              </a:rPr>
              <a:t>EUS </a:t>
            </a:r>
            <a:r>
              <a:rPr lang="fa-IR" sz="2800" dirty="0">
                <a:cs typeface="B Nazanin" panose="00000400000000000000" pitchFamily="2" charset="-78"/>
              </a:rPr>
              <a:t>کم بودن حجم نمونه و عدم دسترسی به افرادی بود که جراحی بیلروت 2 و </a:t>
            </a:r>
            <a:r>
              <a:rPr lang="en-US" sz="2800" dirty="0">
                <a:cs typeface="B Nazanin" panose="00000400000000000000" pitchFamily="2" charset="-78"/>
              </a:rPr>
              <a:t>Roux-</a:t>
            </a:r>
            <a:r>
              <a:rPr lang="en-US" sz="2800" dirty="0" err="1">
                <a:cs typeface="B Nazanin" panose="00000400000000000000" pitchFamily="2" charset="-78"/>
              </a:rPr>
              <a:t>en</a:t>
            </a:r>
            <a:r>
              <a:rPr lang="en-US" sz="2800" dirty="0">
                <a:cs typeface="B Nazanin" panose="00000400000000000000" pitchFamily="2" charset="-78"/>
              </a:rPr>
              <a:t>-Y </a:t>
            </a:r>
            <a:r>
              <a:rPr lang="fa-IR" sz="2800" dirty="0">
                <a:cs typeface="B Nazanin" panose="00000400000000000000" pitchFamily="2" charset="-78"/>
              </a:rPr>
              <a:t>انجام داده اند، </a:t>
            </a:r>
            <a:r>
              <a:rPr lang="fa-IR" sz="2800" dirty="0" smtClean="0">
                <a:cs typeface="B Nazanin" panose="00000400000000000000" pitchFamily="2" charset="-78"/>
              </a:rPr>
              <a:t>بود. </a:t>
            </a:r>
            <a:endParaRPr lang="fa-IR" sz="2800" dirty="0">
              <a:cs typeface="B Nazanin" panose="00000400000000000000" pitchFamily="2" charset="-78"/>
            </a:endParaRPr>
          </a:p>
          <a:p>
            <a:pPr marL="0" indent="0" algn="r" rtl="1">
              <a:buNone/>
            </a:pPr>
            <a:r>
              <a:rPr lang="fa-IR" sz="2800" dirty="0">
                <a:cs typeface="B Nazanin" panose="00000400000000000000" pitchFamily="2" charset="-78"/>
              </a:rPr>
              <a:t>البته در مطالعه </a:t>
            </a:r>
            <a:r>
              <a:rPr lang="en-US" sz="2800" dirty="0">
                <a:cs typeface="B Nazanin" panose="00000400000000000000" pitchFamily="2" charset="-78"/>
              </a:rPr>
              <a:t>BROZZI </a:t>
            </a:r>
            <a:r>
              <a:rPr lang="fa-IR" sz="2800" dirty="0">
                <a:cs typeface="B Nazanin" panose="00000400000000000000" pitchFamily="2" charset="-78"/>
              </a:rPr>
              <a:t>و همکاران مشخص شد که جراحی بیلروت 1 و پانکراتیکودئودنکتومی نیز تاثیر کمی بر نتیجه </a:t>
            </a:r>
            <a:r>
              <a:rPr lang="en-US" sz="2800" dirty="0">
                <a:cs typeface="B Nazanin" panose="00000400000000000000" pitchFamily="2" charset="-78"/>
              </a:rPr>
              <a:t>EUS </a:t>
            </a:r>
            <a:r>
              <a:rPr lang="fa-IR" sz="2800" dirty="0">
                <a:cs typeface="B Nazanin" panose="00000400000000000000" pitchFamily="2" charset="-78"/>
              </a:rPr>
              <a:t>دارد که با سایر مطالعات در تضاد بود و به نظر میرسد همچنان جهت یافتن ارتباط دقیق تر نیاز به انجام مطالعات بیشتر </a:t>
            </a:r>
            <a:r>
              <a:rPr lang="fa-IR" sz="2800" dirty="0" smtClean="0">
                <a:cs typeface="B Nazanin" panose="00000400000000000000" pitchFamily="2" charset="-78"/>
              </a:rPr>
              <a:t>باشد</a:t>
            </a:r>
            <a:r>
              <a:rPr lang="fa-IR" sz="2000" dirty="0" smtClean="0">
                <a:cs typeface="B Nazanin" panose="00000400000000000000" pitchFamily="2" charset="-78"/>
              </a:rPr>
              <a:t>.</a:t>
            </a:r>
            <a:endParaRPr lang="fa-IR" sz="2000" dirty="0">
              <a:cs typeface="B Nazanin" panose="00000400000000000000" pitchFamily="2" charset="-78"/>
            </a:endParaRPr>
          </a:p>
          <a:p>
            <a:pPr marL="0" indent="0" algn="r" rtl="1">
              <a:buNone/>
            </a:pPr>
            <a:endParaRPr lang="fa-IR" sz="2000" dirty="0">
              <a:cs typeface="B Nazanin" panose="00000400000000000000" pitchFamily="2" charset="-78"/>
            </a:endParaRPr>
          </a:p>
        </p:txBody>
      </p:sp>
      <p:graphicFrame>
        <p:nvGraphicFramePr>
          <p:cNvPr id="4" name="Diagram 3"/>
          <p:cNvGraphicFramePr/>
          <p:nvPr>
            <p:extLst/>
          </p:nvPr>
        </p:nvGraphicFramePr>
        <p:xfrm>
          <a:off x="1827193" y="6021288"/>
          <a:ext cx="7308304" cy="980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0430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14" y="0"/>
            <a:ext cx="7032686" cy="6165304"/>
          </a:xfrm>
        </p:spPr>
        <p:txBody>
          <a:bodyPr>
            <a:normAutofit/>
          </a:bodyPr>
          <a:lstStyle/>
          <a:p>
            <a:pPr algn="r" rtl="1">
              <a:lnSpc>
                <a:spcPct val="150000"/>
              </a:lnSpc>
              <a:buFont typeface="Wingdings" panose="05000000000000000000" pitchFamily="2" charset="2"/>
              <a:buChar char="q"/>
            </a:pPr>
            <a:r>
              <a:rPr lang="fa-IR" sz="4400" dirty="0">
                <a:cs typeface="B Nazanin" panose="00000400000000000000" pitchFamily="2" charset="-78"/>
              </a:rPr>
              <a:t>نتیجه گیری</a:t>
            </a:r>
          </a:p>
          <a:p>
            <a:pPr marL="0" indent="0" algn="r" rtl="1">
              <a:buNone/>
            </a:pPr>
            <a:r>
              <a:rPr lang="fa-IR" sz="2800" dirty="0">
                <a:cs typeface="B Nazanin" panose="00000400000000000000" pitchFamily="2" charset="-78"/>
              </a:rPr>
              <a:t>بیشترین جراحی انجام شده در نمونه های مورد مطالعه توتال گاسترکتومی و ساب توتال گاسترکتومی بود که هر یک در 20% نمونه ها دیده شد</a:t>
            </a:r>
            <a:r>
              <a:rPr lang="en-US" sz="2800" dirty="0">
                <a:cs typeface="B Nazanin" panose="00000400000000000000" pitchFamily="2" charset="-78"/>
              </a:rPr>
              <a:t>.</a:t>
            </a:r>
            <a:r>
              <a:rPr lang="fa-IR" sz="2800" dirty="0">
                <a:cs typeface="B Nazanin" panose="00000400000000000000" pitchFamily="2" charset="-78"/>
              </a:rPr>
              <a:t>در افراد مطالعه حاضر بیشترین علت جراحی آدنوکارسینوم معده در 40% افرا و سپس چاقی در 20% افراد بود. و علت انجام</a:t>
            </a:r>
            <a:r>
              <a:rPr lang="en-US" sz="2800" dirty="0">
                <a:cs typeface="B Nazanin" panose="00000400000000000000" pitchFamily="2" charset="-78"/>
              </a:rPr>
              <a:t> EUS </a:t>
            </a:r>
            <a:r>
              <a:rPr lang="fa-IR" sz="2800" dirty="0">
                <a:cs typeface="B Nazanin" panose="00000400000000000000" pitchFamily="2" charset="-78"/>
              </a:rPr>
              <a:t>شامل ایکتر، سنگ</a:t>
            </a:r>
            <a:r>
              <a:rPr lang="en-US" sz="2800" dirty="0">
                <a:cs typeface="B Nazanin" panose="00000400000000000000" pitchFamily="2" charset="-78"/>
              </a:rPr>
              <a:t> CBD </a:t>
            </a:r>
            <a:r>
              <a:rPr lang="fa-IR" sz="2800" dirty="0">
                <a:cs typeface="B Nazanin" panose="00000400000000000000" pitchFamily="2" charset="-78"/>
              </a:rPr>
              <a:t>و بررسی عود تومور پانکراس هر یک در 30 % افراد و در یک مورد افزایش</a:t>
            </a:r>
            <a:r>
              <a:rPr lang="en-US" sz="2800" dirty="0">
                <a:cs typeface="B Nazanin" panose="00000400000000000000" pitchFamily="2" charset="-78"/>
              </a:rPr>
              <a:t> ALKP </a:t>
            </a:r>
            <a:r>
              <a:rPr lang="fa-IR" sz="2800" dirty="0">
                <a:cs typeface="B Nazanin" panose="00000400000000000000" pitchFamily="2" charset="-78"/>
              </a:rPr>
              <a:t>و بیلی روبین بود</a:t>
            </a:r>
            <a:r>
              <a:rPr lang="en-US" sz="2800" dirty="0">
                <a:cs typeface="B Nazanin" panose="00000400000000000000" pitchFamily="2" charset="-78"/>
              </a:rPr>
              <a:t>. </a:t>
            </a:r>
            <a:r>
              <a:rPr lang="fa-IR" sz="2800" dirty="0">
                <a:cs typeface="B Nazanin" panose="00000400000000000000" pitchFamily="2" charset="-78"/>
              </a:rPr>
              <a:t>همچنین در نهایت مشخص شد بین سن، سالهای گذشته از جراحی، نوع و علت جراحی، نوع و علت </a:t>
            </a:r>
            <a:r>
              <a:rPr lang="en-US" sz="2800" dirty="0">
                <a:cs typeface="B Nazanin" panose="00000400000000000000" pitchFamily="2" charset="-78"/>
              </a:rPr>
              <a:t>EUS</a:t>
            </a:r>
            <a:r>
              <a:rPr lang="fa-IR" sz="2800" dirty="0">
                <a:cs typeface="B Nazanin" panose="00000400000000000000" pitchFamily="2" charset="-78"/>
              </a:rPr>
              <a:t> و جنسیت با نتایج  </a:t>
            </a:r>
            <a:r>
              <a:rPr lang="en-US" sz="2800" dirty="0">
                <a:cs typeface="B Nazanin" panose="00000400000000000000" pitchFamily="2" charset="-78"/>
              </a:rPr>
              <a:t>EUS</a:t>
            </a:r>
            <a:r>
              <a:rPr lang="fa-IR" sz="2800" dirty="0">
                <a:cs typeface="B Nazanin" panose="00000400000000000000" pitchFamily="2" charset="-78"/>
              </a:rPr>
              <a:t> ارتباط معنا داری وجود ندارد (</a:t>
            </a:r>
            <a:r>
              <a:rPr lang="en-US" sz="2800" dirty="0">
                <a:cs typeface="B Nazanin" panose="00000400000000000000" pitchFamily="2" charset="-78"/>
              </a:rPr>
              <a:t>PVALUE&gt;0.05</a:t>
            </a:r>
            <a:r>
              <a:rPr lang="fa-IR" sz="2800" dirty="0">
                <a:cs typeface="B Nazanin" panose="00000400000000000000" pitchFamily="2" charset="-78"/>
              </a:rPr>
              <a:t>)</a:t>
            </a:r>
            <a:endParaRPr lang="fa-IR" sz="2400" dirty="0">
              <a:cs typeface="B Nazanin" panose="00000400000000000000" pitchFamily="2" charset="-78"/>
            </a:endParaRPr>
          </a:p>
        </p:txBody>
      </p:sp>
      <p:graphicFrame>
        <p:nvGraphicFramePr>
          <p:cNvPr id="4" name="Diagram 3"/>
          <p:cNvGraphicFramePr/>
          <p:nvPr>
            <p:extLst/>
          </p:nvPr>
        </p:nvGraphicFramePr>
        <p:xfrm>
          <a:off x="1827193" y="6021288"/>
          <a:ext cx="7308304" cy="980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694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2766;p90"/>
          <p:cNvPicPr preferRelativeResize="0"/>
          <p:nvPr/>
        </p:nvPicPr>
        <p:blipFill rotWithShape="1">
          <a:blip r:embed="rId2">
            <a:alphaModFix/>
          </a:blip>
          <a:srcRect l="5555" r="5555"/>
          <a:stretch/>
        </p:blipFill>
        <p:spPr>
          <a:xfrm>
            <a:off x="-1623" y="34158"/>
            <a:ext cx="7380312" cy="6858000"/>
          </a:xfrm>
          <a:prstGeom prst="rect">
            <a:avLst/>
          </a:prstGeom>
          <a:noFill/>
          <a:ln>
            <a:noFill/>
          </a:ln>
        </p:spPr>
      </p:pic>
      <p:sp>
        <p:nvSpPr>
          <p:cNvPr id="106498" name="Rectangle 2"/>
          <p:cNvSpPr>
            <a:spLocks noGrp="1" noChangeArrowheads="1"/>
          </p:cNvSpPr>
          <p:nvPr>
            <p:ph type="title"/>
          </p:nvPr>
        </p:nvSpPr>
        <p:spPr>
          <a:xfrm>
            <a:off x="2645532" y="3384142"/>
            <a:ext cx="5616624" cy="981075"/>
          </a:xfrm>
        </p:spPr>
        <p:txBody>
          <a:bodyPr/>
          <a:lstStyle/>
          <a:p>
            <a:r>
              <a:rPr lang="fa-IR" altLang="en-US" dirty="0" smtClean="0">
                <a:solidFill>
                  <a:schemeClr val="tx1"/>
                </a:solidFill>
              </a:rPr>
              <a:t>کلیات پژوهش</a:t>
            </a:r>
            <a:endParaRPr lang="en-US" alt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6768752" cy="5400600"/>
          </a:xfrm>
        </p:spPr>
        <p:txBody>
          <a:bodyPr>
            <a:noAutofit/>
          </a:bodyPr>
          <a:lstStyle/>
          <a:p>
            <a:pPr algn="r" rtl="1">
              <a:lnSpc>
                <a:spcPct val="150000"/>
              </a:lnSpc>
              <a:buFont typeface="Wingdings" panose="05000000000000000000" pitchFamily="2" charset="2"/>
              <a:buChar char="q"/>
            </a:pPr>
            <a:r>
              <a:rPr lang="fa-IR" sz="4000" dirty="0" smtClean="0">
                <a:cs typeface="B Nazanin" panose="00000400000000000000" pitchFamily="2" charset="-78"/>
              </a:rPr>
              <a:t>پیشنهادات</a:t>
            </a:r>
          </a:p>
          <a:p>
            <a:pPr algn="r" rtl="1">
              <a:lnSpc>
                <a:spcPct val="150000"/>
              </a:lnSpc>
              <a:buFont typeface="Wingdings" panose="05000000000000000000" pitchFamily="2" charset="2"/>
              <a:buChar char="q"/>
            </a:pPr>
            <a:r>
              <a:rPr lang="fa-IR" sz="2800" dirty="0">
                <a:cs typeface="B Nazanin" panose="00000400000000000000" pitchFamily="2" charset="-78"/>
              </a:rPr>
              <a:t>به نظر میرسد با اینکه </a:t>
            </a:r>
            <a:r>
              <a:rPr lang="en-US" sz="2800" dirty="0">
                <a:cs typeface="B Nazanin" panose="00000400000000000000" pitchFamily="2" charset="-78"/>
              </a:rPr>
              <a:t>EUS</a:t>
            </a:r>
            <a:r>
              <a:rPr lang="fa-IR" sz="2800" dirty="0">
                <a:cs typeface="B Nazanin" panose="00000400000000000000" pitchFamily="2" charset="-78"/>
              </a:rPr>
              <a:t> روش بسیار مناسبی خصوصا جهت بررسی توده های پانکراس و یا بیماری های التهابی پانکراس و مجاری صفراوی و سنگ </a:t>
            </a:r>
            <a:r>
              <a:rPr lang="en-US" sz="2800" dirty="0">
                <a:cs typeface="B Nazanin" panose="00000400000000000000" pitchFamily="2" charset="-78"/>
              </a:rPr>
              <a:t>CBD</a:t>
            </a:r>
            <a:r>
              <a:rPr lang="fa-IR" sz="2800" dirty="0">
                <a:cs typeface="B Nazanin" panose="00000400000000000000" pitchFamily="2" charset="-78"/>
              </a:rPr>
              <a:t> میباشد، اما نیاز به انجام مطالعات بیشتر در خصوص بررسی عوامل موثر بر نتایج آن و همچنین عوارض آن میباشد.</a:t>
            </a:r>
            <a:endParaRPr lang="en-US" sz="2800" dirty="0">
              <a:cs typeface="B Nazanin" panose="00000400000000000000" pitchFamily="2" charset="-78"/>
            </a:endParaRPr>
          </a:p>
          <a:p>
            <a:pPr marL="0" indent="0" algn="r" rtl="1">
              <a:lnSpc>
                <a:spcPct val="150000"/>
              </a:lnSpc>
              <a:buNone/>
            </a:pPr>
            <a:endParaRPr lang="fa-IR" sz="2800" dirty="0">
              <a:cs typeface="B Nazanin" panose="00000400000000000000" pitchFamily="2" charset="-78"/>
            </a:endParaRPr>
          </a:p>
        </p:txBody>
      </p:sp>
      <p:graphicFrame>
        <p:nvGraphicFramePr>
          <p:cNvPr id="4" name="Diagram 3"/>
          <p:cNvGraphicFramePr/>
          <p:nvPr>
            <p:extLst/>
          </p:nvPr>
        </p:nvGraphicFramePr>
        <p:xfrm>
          <a:off x="1827193" y="6021288"/>
          <a:ext cx="7308304" cy="980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1831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38" name="Rectangle 90"/>
          <p:cNvSpPr>
            <a:spLocks noGrp="1" noChangeArrowheads="1"/>
          </p:cNvSpPr>
          <p:nvPr>
            <p:ph type="ctrTitle"/>
          </p:nvPr>
        </p:nvSpPr>
        <p:spPr>
          <a:xfrm>
            <a:off x="1692275" y="765175"/>
            <a:ext cx="5832475" cy="647700"/>
          </a:xfrm>
        </p:spPr>
        <p:txBody>
          <a:bodyPr anchor="ctr"/>
          <a:lstStyle/>
          <a:p>
            <a:r>
              <a:rPr lang="es-UY" altLang="en-US" sz="5000" b="1">
                <a:solidFill>
                  <a:srgbClr val="003399"/>
                </a:solidFill>
              </a:rPr>
              <a:t>Presentation Title</a:t>
            </a:r>
            <a:endParaRPr lang="es-ES" altLang="en-US" sz="5000" b="1">
              <a:solidFill>
                <a:srgbClr val="003399"/>
              </a:solidFill>
            </a:endParaRPr>
          </a:p>
        </p:txBody>
      </p:sp>
      <p:sp>
        <p:nvSpPr>
          <p:cNvPr id="2139" name="Rectangle 91"/>
          <p:cNvSpPr>
            <a:spLocks noGrp="1" noChangeArrowheads="1"/>
          </p:cNvSpPr>
          <p:nvPr>
            <p:ph type="subTitle" idx="1"/>
          </p:nvPr>
        </p:nvSpPr>
        <p:spPr>
          <a:xfrm>
            <a:off x="2524125" y="1484313"/>
            <a:ext cx="4352925" cy="936625"/>
          </a:xfrm>
        </p:spPr>
        <p:txBody>
          <a:bodyPr/>
          <a:lstStyle/>
          <a:p>
            <a:r>
              <a:rPr lang="es-UY" altLang="en-US" b="1">
                <a:solidFill>
                  <a:schemeClr val="bg1"/>
                </a:solidFill>
              </a:rPr>
              <a:t>The subheading goes here</a:t>
            </a:r>
            <a:endParaRPr lang="es-ES" altLang="en-US" b="1">
              <a:solidFill>
                <a:schemeClr val="bg1"/>
              </a:solidFill>
            </a:endParaRPr>
          </a:p>
        </p:txBody>
      </p:sp>
      <p:pic>
        <p:nvPicPr>
          <p:cNvPr id="4" name="Picture 3"/>
          <p:cNvPicPr>
            <a:picLocks noChangeAspect="1"/>
          </p:cNvPicPr>
          <p:nvPr/>
        </p:nvPicPr>
        <p:blipFill>
          <a:blip r:embed="rId3"/>
          <a:stretch>
            <a:fillRect/>
          </a:stretch>
        </p:blipFill>
        <p:spPr>
          <a:xfrm>
            <a:off x="0" y="-2465"/>
            <a:ext cx="9144000" cy="6860465"/>
          </a:xfrm>
          <a:prstGeom prst="rect">
            <a:avLst/>
          </a:prstGeom>
        </p:spPr>
      </p:pic>
      <p:sp>
        <p:nvSpPr>
          <p:cNvPr id="5" name="Rectangle 4"/>
          <p:cNvSpPr/>
          <p:nvPr/>
        </p:nvSpPr>
        <p:spPr>
          <a:xfrm>
            <a:off x="380107" y="2420938"/>
            <a:ext cx="8640960" cy="1754326"/>
          </a:xfrm>
          <a:prstGeom prst="rect">
            <a:avLst/>
          </a:prstGeom>
          <a:solidFill>
            <a:schemeClr val="accent1">
              <a:lumMod val="75000"/>
            </a:schemeClr>
          </a:solidFill>
        </p:spPr>
        <p:txBody>
          <a:bodyPr wrap="square">
            <a:spAutoFit/>
          </a:bodyPr>
          <a:lstStyle/>
          <a:p>
            <a:pPr algn="ctr" rtl="1">
              <a:lnSpc>
                <a:spcPct val="150000"/>
              </a:lnSpc>
            </a:pPr>
            <a:r>
              <a:rPr lang="fa-IR" sz="2400" dirty="0" smtClean="0">
                <a:solidFill>
                  <a:schemeClr val="bg1"/>
                </a:solidFill>
                <a:latin typeface="IranNastaliq" panose="02020505000000020003" pitchFamily="18" charset="0"/>
                <a:cs typeface="IranNastaliq" panose="02020505000000020003" pitchFamily="18" charset="0"/>
              </a:rPr>
              <a:t>با </a:t>
            </a:r>
            <a:r>
              <a:rPr lang="fa-IR" sz="2400" dirty="0">
                <a:solidFill>
                  <a:schemeClr val="bg1"/>
                </a:solidFill>
                <a:latin typeface="IranNastaliq" panose="02020505000000020003" pitchFamily="18" charset="0"/>
                <a:cs typeface="IranNastaliq" panose="02020505000000020003" pitchFamily="18" charset="0"/>
              </a:rPr>
              <a:t>تشکر از </a:t>
            </a:r>
            <a:r>
              <a:rPr lang="fa-IR" sz="2400" dirty="0" smtClean="0">
                <a:solidFill>
                  <a:schemeClr val="bg1"/>
                </a:solidFill>
                <a:latin typeface="IranNastaliq" panose="02020505000000020003" pitchFamily="18" charset="0"/>
                <a:cs typeface="IranNastaliq" panose="02020505000000020003" pitchFamily="18" charset="0"/>
              </a:rPr>
              <a:t>اساتید </a:t>
            </a:r>
            <a:r>
              <a:rPr lang="fa-IR" sz="2400" dirty="0">
                <a:solidFill>
                  <a:schemeClr val="bg1"/>
                </a:solidFill>
                <a:latin typeface="IranNastaliq" panose="02020505000000020003" pitchFamily="18" charset="0"/>
                <a:cs typeface="IranNastaliq" panose="02020505000000020003" pitchFamily="18" charset="0"/>
              </a:rPr>
              <a:t>محترم راهنما و اساتید داور محترم </a:t>
            </a:r>
            <a:r>
              <a:rPr lang="fa-IR" sz="2400" dirty="0" smtClean="0">
                <a:solidFill>
                  <a:schemeClr val="bg1"/>
                </a:solidFill>
                <a:latin typeface="IranNastaliq" panose="02020505000000020003" pitchFamily="18" charset="0"/>
                <a:cs typeface="IranNastaliq" panose="02020505000000020003" pitchFamily="18" charset="0"/>
              </a:rPr>
              <a:t>و </a:t>
            </a:r>
            <a:r>
              <a:rPr lang="fa-IR" sz="2400" dirty="0">
                <a:solidFill>
                  <a:schemeClr val="bg1"/>
                </a:solidFill>
                <a:latin typeface="IranNastaliq" panose="02020505000000020003" pitchFamily="18" charset="0"/>
                <a:cs typeface="IranNastaliq" panose="02020505000000020003" pitchFamily="18" charset="0"/>
              </a:rPr>
              <a:t>کلیه سرورانی که در این راه بنده را یاری کردند.</a:t>
            </a:r>
          </a:p>
          <a:p>
            <a:pPr algn="ctr" rtl="1">
              <a:lnSpc>
                <a:spcPct val="150000"/>
              </a:lnSpc>
            </a:pPr>
            <a:endParaRPr lang="fa-IR" sz="2400" dirty="0">
              <a:solidFill>
                <a:srgbClr val="FFFF00"/>
              </a:solidFill>
              <a:latin typeface="IranNastaliq" panose="02020505000000020003" pitchFamily="18" charset="0"/>
              <a:cs typeface="IranNastaliq" panose="02020505000000020003" pitchFamily="18" charset="0"/>
            </a:endParaRPr>
          </a:p>
          <a:p>
            <a:pPr algn="r" rtl="1">
              <a:lnSpc>
                <a:spcPct val="150000"/>
              </a:lnSpc>
            </a:pPr>
            <a:r>
              <a:rPr lang="fa-IR" sz="2400" dirty="0">
                <a:solidFill>
                  <a:schemeClr val="bg1"/>
                </a:solidFill>
                <a:latin typeface="IranNastaliq" panose="02020505000000020003" pitchFamily="18" charset="0"/>
                <a:cs typeface="IranNastaliq" panose="02020505000000020003" pitchFamily="18" charset="0"/>
              </a:rPr>
              <a:t>با سپاس از توجه شما عزیزان</a:t>
            </a:r>
            <a:endParaRPr lang="en-US" sz="2400" dirty="0">
              <a:solidFill>
                <a:schemeClr val="bg1"/>
              </a:solidFill>
              <a:latin typeface="IranNastaliq" panose="02020505000000020003" pitchFamily="18" charset="0"/>
              <a:cs typeface="IranNastaliq" panose="02020505000000020003"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871112" y="-315416"/>
            <a:ext cx="6972809" cy="1152128"/>
          </a:xfrm>
        </p:spPr>
        <p:txBody>
          <a:bodyPr/>
          <a:lstStyle/>
          <a:p>
            <a:r>
              <a:rPr lang="fa-IR" altLang="en-US" sz="4000" dirty="0" smtClean="0">
                <a:solidFill>
                  <a:schemeClr val="bg1"/>
                </a:solidFill>
              </a:rPr>
              <a:t>مقدمه </a:t>
            </a:r>
            <a:endParaRPr lang="en-US" altLang="en-US" sz="4000" dirty="0">
              <a:solidFill>
                <a:schemeClr val="bg1"/>
              </a:solidFill>
            </a:endParaRPr>
          </a:p>
        </p:txBody>
      </p:sp>
      <p:sp>
        <p:nvSpPr>
          <p:cNvPr id="134147" name="Rectangle 3"/>
          <p:cNvSpPr>
            <a:spLocks noGrp="1" noChangeArrowheads="1"/>
          </p:cNvSpPr>
          <p:nvPr>
            <p:ph idx="1"/>
          </p:nvPr>
        </p:nvSpPr>
        <p:spPr>
          <a:xfrm>
            <a:off x="179512" y="32858"/>
            <a:ext cx="6840760" cy="5934727"/>
          </a:xfrm>
        </p:spPr>
        <p:txBody>
          <a:bodyPr>
            <a:normAutofit lnSpcReduction="10000"/>
          </a:bodyPr>
          <a:lstStyle/>
          <a:p>
            <a:pPr algn="r" rtl="1"/>
            <a:r>
              <a:rPr lang="fa-IR" sz="2800" dirty="0">
                <a:cs typeface="B Nazanin" panose="00000400000000000000" pitchFamily="2" charset="-78"/>
              </a:rPr>
              <a:t>در تعیین کارسینوم پانکراس، اندازه تومور یک معیار تعیین کننده با دامنه حساسیت 78% تا 89% است، اما در سونوگرافی ساده شکم گازهای روده باعث محدودیت در دید و تشخیص </a:t>
            </a:r>
            <a:r>
              <a:rPr lang="fa-IR" sz="2800" dirty="0" smtClean="0">
                <a:cs typeface="B Nazanin" panose="00000400000000000000" pitchFamily="2" charset="-78"/>
              </a:rPr>
              <a:t>میشود</a:t>
            </a:r>
            <a:endParaRPr lang="fa-IR" sz="2800" dirty="0">
              <a:cs typeface="B Nazanin" panose="00000400000000000000" pitchFamily="2" charset="-78"/>
            </a:endParaRPr>
          </a:p>
          <a:p>
            <a:pPr algn="r" rtl="1"/>
            <a:r>
              <a:rPr lang="fa-IR" sz="2800" dirty="0">
                <a:cs typeface="B Nazanin" panose="00000400000000000000" pitchFamily="2" charset="-78"/>
              </a:rPr>
              <a:t>با توسعه تجهیزات و ابزارهای درمانی کمتر تهاجمی در سال های اخیر تکنیک های آندوسکوپی برای بیماری های بیلیوپانکراتیک به سرعت در حال پیشرفت </a:t>
            </a:r>
            <a:r>
              <a:rPr lang="fa-IR" sz="2800" dirty="0" smtClean="0">
                <a:cs typeface="B Nazanin" panose="00000400000000000000" pitchFamily="2" charset="-78"/>
              </a:rPr>
              <a:t>است.  </a:t>
            </a:r>
            <a:r>
              <a:rPr lang="fa-IR" sz="2800" dirty="0">
                <a:cs typeface="B Nazanin" panose="00000400000000000000" pitchFamily="2" charset="-78"/>
              </a:rPr>
              <a:t>آندوسکوپی بیلیوپانکراتیک اغلب با عمل جراحی بیلیوپانکراتیک (مثلاً در سرطان لوزالمعده) ارتباط تنگاتنگی دارد و می تواند در تعیین منبع اختلالات مفید باشد. این معاینه برای بررسی مجاری صفراوی و پانکراس استفاده می شود. استفاده از آن در مواردی انجام می گیرد که سایر معاینات برای نتیجه گیری در مورد علت اختلالات بیلیوپانکراتیت کافی نیست</a:t>
            </a:r>
          </a:p>
          <a:p>
            <a:pPr algn="r" rtl="1"/>
            <a:endParaRPr lang="en-US" sz="2800" dirty="0">
              <a:cs typeface="B Nazanin" panose="00000400000000000000" pitchFamily="2" charset="-78"/>
            </a:endParaRPr>
          </a:p>
        </p:txBody>
      </p:sp>
      <p:graphicFrame>
        <p:nvGraphicFramePr>
          <p:cNvPr id="6" name="Diagram 5"/>
          <p:cNvGraphicFramePr/>
          <p:nvPr>
            <p:extLst>
              <p:ext uri="{D42A27DB-BD31-4B8C-83A1-F6EECF244321}">
                <p14:modId xmlns:p14="http://schemas.microsoft.com/office/powerpoint/2010/main" val="2193493165"/>
              </p:ext>
            </p:extLst>
          </p:nvPr>
        </p:nvGraphicFramePr>
        <p:xfrm>
          <a:off x="1835696" y="5967586"/>
          <a:ext cx="7308304" cy="980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871112" y="-315416"/>
            <a:ext cx="6972809" cy="1152128"/>
          </a:xfrm>
        </p:spPr>
        <p:txBody>
          <a:bodyPr/>
          <a:lstStyle/>
          <a:p>
            <a:r>
              <a:rPr lang="fa-IR" altLang="en-US" sz="4000" dirty="0" smtClean="0">
                <a:solidFill>
                  <a:schemeClr val="bg1"/>
                </a:solidFill>
              </a:rPr>
              <a:t>مقدمه </a:t>
            </a:r>
            <a:endParaRPr lang="en-US" altLang="en-US" sz="4000" dirty="0">
              <a:solidFill>
                <a:schemeClr val="bg1"/>
              </a:solidFill>
            </a:endParaRPr>
          </a:p>
        </p:txBody>
      </p:sp>
      <p:sp>
        <p:nvSpPr>
          <p:cNvPr id="134147" name="Rectangle 3"/>
          <p:cNvSpPr>
            <a:spLocks noGrp="1" noChangeArrowheads="1"/>
          </p:cNvSpPr>
          <p:nvPr>
            <p:ph idx="1"/>
          </p:nvPr>
        </p:nvSpPr>
        <p:spPr>
          <a:xfrm>
            <a:off x="251520" y="116632"/>
            <a:ext cx="6984776" cy="6048672"/>
          </a:xfrm>
        </p:spPr>
        <p:txBody>
          <a:bodyPr>
            <a:normAutofit/>
          </a:bodyPr>
          <a:lstStyle/>
          <a:p>
            <a:pPr algn="r" rtl="1"/>
            <a:r>
              <a:rPr lang="fa-IR" sz="2800" dirty="0">
                <a:cs typeface="B Nazanin" panose="00000400000000000000" pitchFamily="2" charset="-78"/>
              </a:rPr>
              <a:t>هرچند سونوگرافی آندوسکوپیک </a:t>
            </a:r>
            <a:r>
              <a:rPr lang="fa-IR" sz="2800" dirty="0" smtClean="0">
                <a:cs typeface="B Nazanin" panose="00000400000000000000" pitchFamily="2" charset="-78"/>
              </a:rPr>
              <a:t>(</a:t>
            </a:r>
            <a:r>
              <a:rPr lang="en-US" sz="2800" dirty="0" smtClean="0">
                <a:cs typeface="B Nazanin" panose="00000400000000000000" pitchFamily="2" charset="-78"/>
              </a:rPr>
              <a:t>EUS</a:t>
            </a:r>
            <a:r>
              <a:rPr lang="fa-IR" sz="2800" dirty="0" smtClean="0">
                <a:cs typeface="B Nazanin" panose="00000400000000000000" pitchFamily="2" charset="-78"/>
              </a:rPr>
              <a:t>) یک </a:t>
            </a:r>
            <a:r>
              <a:rPr lang="fa-IR" sz="2800" dirty="0">
                <a:cs typeface="B Nazanin" panose="00000400000000000000" pitchFamily="2" charset="-78"/>
              </a:rPr>
              <a:t>روش بسیار ارزشمند برای تشخیص، مرحله بندی و توصیف سیتولوژیست بیماری های بیلیوپانکراتیت است؛ با این حال، کیفیت وضوح تصویر آندوسونوگرافی لوزالمعده و پتانسیل انجام آسپیراسیون با سوزن ظریف یا بیوپسی تحت هدایت </a:t>
            </a:r>
            <a:r>
              <a:rPr lang="en-US" sz="2800" dirty="0">
                <a:cs typeface="B Nazanin" panose="00000400000000000000" pitchFamily="2" charset="-78"/>
              </a:rPr>
              <a:t>EUS </a:t>
            </a:r>
            <a:r>
              <a:rPr lang="fa-IR" sz="2800" dirty="0">
                <a:cs typeface="B Nazanin" panose="00000400000000000000" pitchFamily="2" charset="-78"/>
              </a:rPr>
              <a:t>کاملاً به مجاورت مبدل به لومن دستگاه گوارش و ناحیه بیلیوپانکراس بستگی دارد. وضعیت تغییر یافته آناتومی دستگاه گوارش فوقانی به دلیل جراحی قبلی ممکن است مانعی در معاینه لوزالمعده و به دست آوردن </a:t>
            </a:r>
            <a:r>
              <a:rPr lang="fa-IR" sz="2800" dirty="0" smtClean="0">
                <a:cs typeface="B Nazanin" panose="00000400000000000000" pitchFamily="2" charset="-78"/>
              </a:rPr>
              <a:t>بافت</a:t>
            </a:r>
            <a:r>
              <a:rPr lang="en-US" sz="2800" dirty="0" smtClean="0">
                <a:cs typeface="B Nazanin" panose="00000400000000000000" pitchFamily="2" charset="-78"/>
              </a:rPr>
              <a:t> </a:t>
            </a:r>
            <a:r>
              <a:rPr lang="fa-IR" sz="2800" dirty="0">
                <a:cs typeface="B Nazanin" panose="00000400000000000000" pitchFamily="2" charset="-78"/>
              </a:rPr>
              <a:t>باشد (به دلیل مشکل تئوری در دستیابی به اسکن مناسب لوزالمعده یا مجرای صفراوی دیستال). </a:t>
            </a:r>
            <a:endParaRPr lang="en-US" sz="2800" dirty="0">
              <a:cs typeface="B Nazanin" panose="00000400000000000000" pitchFamily="2" charset="-78"/>
            </a:endParaRPr>
          </a:p>
        </p:txBody>
      </p:sp>
      <p:graphicFrame>
        <p:nvGraphicFramePr>
          <p:cNvPr id="6" name="Diagram 5"/>
          <p:cNvGraphicFramePr/>
          <p:nvPr>
            <p:extLst/>
          </p:nvPr>
        </p:nvGraphicFramePr>
        <p:xfrm>
          <a:off x="1835696" y="5967586"/>
          <a:ext cx="7308304" cy="980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44439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871112" y="-315416"/>
            <a:ext cx="6972809" cy="1152128"/>
          </a:xfrm>
        </p:spPr>
        <p:txBody>
          <a:bodyPr/>
          <a:lstStyle/>
          <a:p>
            <a:r>
              <a:rPr lang="fa-IR" altLang="en-US" sz="4000" dirty="0" smtClean="0">
                <a:solidFill>
                  <a:schemeClr val="bg1"/>
                </a:solidFill>
              </a:rPr>
              <a:t>مقدمه </a:t>
            </a:r>
            <a:endParaRPr lang="en-US" altLang="en-US" sz="4000" dirty="0">
              <a:solidFill>
                <a:schemeClr val="bg1"/>
              </a:solidFill>
            </a:endParaRPr>
          </a:p>
        </p:txBody>
      </p:sp>
      <p:sp>
        <p:nvSpPr>
          <p:cNvPr id="134147" name="Rectangle 3"/>
          <p:cNvSpPr>
            <a:spLocks noGrp="1" noChangeArrowheads="1"/>
          </p:cNvSpPr>
          <p:nvPr>
            <p:ph idx="1"/>
          </p:nvPr>
        </p:nvSpPr>
        <p:spPr>
          <a:xfrm>
            <a:off x="251520" y="116632"/>
            <a:ext cx="6984776" cy="6048672"/>
          </a:xfrm>
        </p:spPr>
        <p:txBody>
          <a:bodyPr>
            <a:normAutofit/>
          </a:bodyPr>
          <a:lstStyle/>
          <a:p>
            <a:pPr algn="r" rtl="1"/>
            <a:r>
              <a:rPr lang="ar-SA" sz="2800" dirty="0">
                <a:cs typeface="B Nazanin" panose="00000400000000000000" pitchFamily="2" charset="-78"/>
              </a:rPr>
              <a:t>مدیریت بیماریهای بیلیوپانکراتیت در سالهای اخیر پیشرفت چشمگیری داشته است. نوآوری در آندوسکوپی به متخصصان گوارش این امکان را می دهد تا در مراقبت از بسیاری از بیماری های صفراوی و لوزالمعده که قبلاً فقط با جراحی کنترل می شدند، کمک کنند. نتایج بسیاری از این مداخلات آندوسکوپی با نمونه جراحی آنها قابل مقایسه است. با این حال، متخصصان آندوسکوپی که از این بیماران مراقبت می کنند باید به خوبی از محدودیت های انجام اقدامات آنها و مزایای جراحی برای بیماران خاص آگاه </a:t>
            </a:r>
            <a:r>
              <a:rPr lang="fa-IR" sz="2800" dirty="0" smtClean="0">
                <a:cs typeface="B Nazanin" panose="00000400000000000000" pitchFamily="2" charset="-78"/>
              </a:rPr>
              <a:t>باشد. </a:t>
            </a:r>
            <a:r>
              <a:rPr lang="ar-SA" sz="2800" dirty="0" smtClean="0">
                <a:cs typeface="B Nazanin" panose="00000400000000000000" pitchFamily="2" charset="-78"/>
              </a:rPr>
              <a:t>این </a:t>
            </a:r>
            <a:r>
              <a:rPr lang="ar-SA" sz="2800" dirty="0">
                <a:cs typeface="B Nazanin" panose="00000400000000000000" pitchFamily="2" charset="-78"/>
              </a:rPr>
              <a:t>مطالعه با هدف بررسی صحت تشخیصی </a:t>
            </a:r>
            <a:r>
              <a:rPr lang="en-US" sz="2800" dirty="0">
                <a:cs typeface="B Nazanin" panose="00000400000000000000" pitchFamily="2" charset="-78"/>
              </a:rPr>
              <a:t>EUS</a:t>
            </a:r>
            <a:r>
              <a:rPr lang="ar-SA" sz="2800" dirty="0">
                <a:cs typeface="B Nazanin" panose="00000400000000000000" pitchFamily="2" charset="-78"/>
              </a:rPr>
              <a:t>  در تشخیص بیماری های بیلیوپانکراتیت در بیماران با آناتومی جراحی تغییر یافته </a:t>
            </a:r>
            <a:r>
              <a:rPr lang="en-US" sz="2800" dirty="0">
                <a:cs typeface="B Nazanin" panose="00000400000000000000" pitchFamily="2" charset="-78"/>
              </a:rPr>
              <a:t>GI</a:t>
            </a:r>
            <a:r>
              <a:rPr lang="ar-SA" sz="2800" dirty="0">
                <a:cs typeface="B Nazanin" panose="00000400000000000000" pitchFamily="2" charset="-78"/>
              </a:rPr>
              <a:t> فوقانی انجام گرفت.</a:t>
            </a:r>
            <a:endParaRPr lang="en-US" sz="2800" dirty="0">
              <a:cs typeface="B Nazanin" panose="00000400000000000000" pitchFamily="2" charset="-78"/>
            </a:endParaRPr>
          </a:p>
          <a:p>
            <a:pPr algn="r" rtl="1"/>
            <a:endParaRPr lang="en-US" sz="2800" dirty="0">
              <a:cs typeface="B Nazanin" panose="00000400000000000000" pitchFamily="2" charset="-78"/>
            </a:endParaRPr>
          </a:p>
        </p:txBody>
      </p:sp>
      <p:graphicFrame>
        <p:nvGraphicFramePr>
          <p:cNvPr id="6" name="Diagram 5"/>
          <p:cNvGraphicFramePr/>
          <p:nvPr>
            <p:extLst/>
          </p:nvPr>
        </p:nvGraphicFramePr>
        <p:xfrm>
          <a:off x="1835696" y="5967586"/>
          <a:ext cx="7308304" cy="980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954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835696" y="-86087"/>
            <a:ext cx="6972809" cy="1152128"/>
          </a:xfrm>
        </p:spPr>
        <p:txBody>
          <a:bodyPr/>
          <a:lstStyle/>
          <a:p>
            <a:r>
              <a:rPr lang="fa-IR" altLang="en-US" sz="4000" dirty="0" smtClean="0">
                <a:solidFill>
                  <a:schemeClr val="bg1"/>
                </a:solidFill>
              </a:rPr>
              <a:t>اهداف پژوهش</a:t>
            </a:r>
            <a:endParaRPr lang="en-US" altLang="en-US" sz="4000" dirty="0">
              <a:solidFill>
                <a:schemeClr val="bg1"/>
              </a:solidFill>
            </a:endParaRPr>
          </a:p>
        </p:txBody>
      </p:sp>
      <p:sp>
        <p:nvSpPr>
          <p:cNvPr id="134147" name="Rectangle 3"/>
          <p:cNvSpPr>
            <a:spLocks noGrp="1" noChangeArrowheads="1"/>
          </p:cNvSpPr>
          <p:nvPr>
            <p:ph idx="1"/>
          </p:nvPr>
        </p:nvSpPr>
        <p:spPr>
          <a:xfrm>
            <a:off x="20730" y="1066041"/>
            <a:ext cx="7074532" cy="4367386"/>
          </a:xfrm>
        </p:spPr>
        <p:txBody>
          <a:bodyPr/>
          <a:lstStyle/>
          <a:p>
            <a:pPr algn="r" rtl="1">
              <a:lnSpc>
                <a:spcPct val="150000"/>
              </a:lnSpc>
              <a:buFont typeface="Wingdings" panose="05000000000000000000" pitchFamily="2" charset="2"/>
              <a:buChar char="q"/>
            </a:pPr>
            <a:r>
              <a:rPr lang="ar-SA" sz="2400" dirty="0">
                <a:cs typeface="B Nazanin" panose="00000400000000000000" pitchFamily="2" charset="-78"/>
              </a:rPr>
              <a:t>هدف </a:t>
            </a:r>
            <a:r>
              <a:rPr lang="fa-IR" sz="2400" dirty="0" smtClean="0">
                <a:cs typeface="B Nazanin" panose="00000400000000000000" pitchFamily="2" charset="-78"/>
              </a:rPr>
              <a:t>کلی: </a:t>
            </a:r>
          </a:p>
          <a:p>
            <a:pPr marL="0" indent="0" algn="r" rtl="1">
              <a:lnSpc>
                <a:spcPct val="150000"/>
              </a:lnSpc>
              <a:buNone/>
            </a:pPr>
            <a:r>
              <a:rPr lang="ar-SA" sz="2400" dirty="0">
                <a:cs typeface="B Nazanin" panose="00000400000000000000" pitchFamily="2" charset="-78"/>
              </a:rPr>
              <a:t>تعیین صحت تشخیصی </a:t>
            </a:r>
            <a:r>
              <a:rPr lang="en-US" sz="2400" b="1" dirty="0">
                <a:cs typeface="B Nazanin" panose="00000400000000000000" pitchFamily="2" charset="-78"/>
              </a:rPr>
              <a:t>EUS</a:t>
            </a:r>
            <a:r>
              <a:rPr lang="ar-SA" sz="2400" dirty="0">
                <a:cs typeface="B Nazanin" panose="00000400000000000000" pitchFamily="2" charset="-78"/>
              </a:rPr>
              <a:t>  در تشخیص بیماری بیلیوپانکراتیت در بیماران با آناتومی جراحی تغییر یافته </a:t>
            </a:r>
            <a:r>
              <a:rPr lang="en-US" sz="2400" b="1" dirty="0">
                <a:cs typeface="B Nazanin" panose="00000400000000000000" pitchFamily="2" charset="-78"/>
              </a:rPr>
              <a:t>GI</a:t>
            </a:r>
            <a:r>
              <a:rPr lang="ar-SA" sz="2400" dirty="0">
                <a:cs typeface="B Nazanin" panose="00000400000000000000" pitchFamily="2" charset="-78"/>
              </a:rPr>
              <a:t> فوقانی</a:t>
            </a:r>
            <a:endParaRPr lang="en-US" sz="2400" dirty="0">
              <a:cs typeface="B Nazanin" panose="00000400000000000000" pitchFamily="2" charset="-78"/>
            </a:endParaRPr>
          </a:p>
          <a:p>
            <a:pPr marL="0" indent="0" algn="r" rtl="1">
              <a:lnSpc>
                <a:spcPct val="150000"/>
              </a:lnSpc>
              <a:buNone/>
            </a:pPr>
            <a:endParaRPr lang="en-US" altLang="en-US" sz="2400" dirty="0">
              <a:cs typeface="B Nazanin" panose="00000400000000000000" pitchFamily="2" charset="-78"/>
            </a:endParaRPr>
          </a:p>
        </p:txBody>
      </p:sp>
      <p:graphicFrame>
        <p:nvGraphicFramePr>
          <p:cNvPr id="6" name="Diagram 5"/>
          <p:cNvGraphicFramePr/>
          <p:nvPr>
            <p:extLst/>
          </p:nvPr>
        </p:nvGraphicFramePr>
        <p:xfrm>
          <a:off x="1835696" y="5967586"/>
          <a:ext cx="7308304" cy="980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2137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1835696" y="-296046"/>
            <a:ext cx="6972809" cy="1152128"/>
          </a:xfrm>
        </p:spPr>
        <p:txBody>
          <a:bodyPr/>
          <a:lstStyle/>
          <a:p>
            <a:r>
              <a:rPr lang="fa-IR" altLang="en-US" sz="4000" dirty="0" smtClean="0">
                <a:solidFill>
                  <a:schemeClr val="bg1"/>
                </a:solidFill>
              </a:rPr>
              <a:t>اهداف پژوهش</a:t>
            </a:r>
            <a:endParaRPr lang="en-US" altLang="en-US" sz="4000" dirty="0">
              <a:solidFill>
                <a:schemeClr val="bg1"/>
              </a:solidFill>
            </a:endParaRPr>
          </a:p>
        </p:txBody>
      </p:sp>
      <p:sp>
        <p:nvSpPr>
          <p:cNvPr id="134147" name="Rectangle 3"/>
          <p:cNvSpPr>
            <a:spLocks noGrp="1" noChangeArrowheads="1"/>
          </p:cNvSpPr>
          <p:nvPr>
            <p:ph idx="1"/>
          </p:nvPr>
        </p:nvSpPr>
        <p:spPr>
          <a:xfrm>
            <a:off x="-6694" y="227767"/>
            <a:ext cx="7416824" cy="5967586"/>
          </a:xfrm>
        </p:spPr>
        <p:txBody>
          <a:bodyPr>
            <a:normAutofit/>
          </a:bodyPr>
          <a:lstStyle/>
          <a:p>
            <a:pPr algn="r" rtl="1">
              <a:lnSpc>
                <a:spcPct val="150000"/>
              </a:lnSpc>
              <a:buFont typeface="Wingdings" panose="05000000000000000000" pitchFamily="2" charset="2"/>
              <a:buChar char="q"/>
            </a:pPr>
            <a:r>
              <a:rPr lang="fa-IR" sz="3300" dirty="0" smtClean="0">
                <a:cs typeface="B Nazanin" panose="00000400000000000000" pitchFamily="2" charset="-78"/>
              </a:rPr>
              <a:t>اهداف فرعی:</a:t>
            </a:r>
          </a:p>
          <a:p>
            <a:pPr marL="0" indent="0" algn="r" rtl="1">
              <a:buNone/>
            </a:pPr>
            <a:endParaRPr lang="en-US" sz="2100" dirty="0">
              <a:cs typeface="B Nazanin" panose="00000400000000000000" pitchFamily="2" charset="-78"/>
            </a:endParaRPr>
          </a:p>
          <a:p>
            <a:pPr algn="r" rtl="1"/>
            <a:r>
              <a:rPr lang="fa-IR" dirty="0"/>
              <a:t>1</a:t>
            </a:r>
            <a:r>
              <a:rPr lang="de-DE" dirty="0"/>
              <a:t>.	</a:t>
            </a:r>
            <a:r>
              <a:rPr lang="fa-IR" sz="2400" dirty="0">
                <a:cs typeface="B Nazanin" panose="00000400000000000000" pitchFamily="2" charset="-78"/>
              </a:rPr>
              <a:t>تعیین عوارض روش</a:t>
            </a:r>
            <a:r>
              <a:rPr lang="de-DE" sz="2400" dirty="0">
                <a:cs typeface="B Nazanin" panose="00000400000000000000" pitchFamily="2" charset="-78"/>
              </a:rPr>
              <a:t> EUS </a:t>
            </a:r>
            <a:r>
              <a:rPr lang="fa-IR" sz="2400" dirty="0">
                <a:cs typeface="B Nazanin" panose="00000400000000000000" pitchFamily="2" charset="-78"/>
              </a:rPr>
              <a:t>در تشخیص بیماری بیلیوپانکراتیت در بیماران با آناتومی جراحی تغییر یافته</a:t>
            </a:r>
            <a:r>
              <a:rPr lang="de-DE" sz="2400" dirty="0">
                <a:cs typeface="B Nazanin" panose="00000400000000000000" pitchFamily="2" charset="-78"/>
              </a:rPr>
              <a:t> GI </a:t>
            </a:r>
            <a:r>
              <a:rPr lang="fa-IR" sz="2400" dirty="0">
                <a:cs typeface="B Nazanin" panose="00000400000000000000" pitchFamily="2" charset="-78"/>
              </a:rPr>
              <a:t>فوقانی</a:t>
            </a:r>
            <a:endParaRPr lang="en-US" sz="2400" dirty="0">
              <a:cs typeface="B Nazanin" panose="00000400000000000000" pitchFamily="2" charset="-78"/>
            </a:endParaRPr>
          </a:p>
          <a:p>
            <a:pPr algn="r" rtl="1"/>
            <a:r>
              <a:rPr lang="fa-IR" sz="2400" dirty="0">
                <a:cs typeface="B Nazanin" panose="00000400000000000000" pitchFamily="2" charset="-78"/>
              </a:rPr>
              <a:t>2.	تعیین صحت تشخیصی روش </a:t>
            </a:r>
            <a:r>
              <a:rPr lang="de-DE" sz="2400" dirty="0">
                <a:cs typeface="B Nazanin" panose="00000400000000000000" pitchFamily="2" charset="-78"/>
              </a:rPr>
              <a:t>EUS</a:t>
            </a:r>
            <a:r>
              <a:rPr lang="fa-IR" sz="2400" dirty="0">
                <a:cs typeface="B Nazanin" panose="00000400000000000000" pitchFamily="2" charset="-78"/>
              </a:rPr>
              <a:t> در تشخیص بیماری بیلیوپانکراتیت در بیماران با آناتومی جراحی تغییر یافته </a:t>
            </a:r>
            <a:r>
              <a:rPr lang="de-DE" sz="2400" dirty="0">
                <a:cs typeface="B Nazanin" panose="00000400000000000000" pitchFamily="2" charset="-78"/>
              </a:rPr>
              <a:t>GI</a:t>
            </a:r>
            <a:r>
              <a:rPr lang="fa-IR" sz="2400" dirty="0">
                <a:cs typeface="B Nazanin" panose="00000400000000000000" pitchFamily="2" charset="-78"/>
              </a:rPr>
              <a:t> فوقانی</a:t>
            </a:r>
            <a:endParaRPr lang="en-US" sz="2400" dirty="0">
              <a:cs typeface="B Nazanin" panose="00000400000000000000" pitchFamily="2" charset="-78"/>
            </a:endParaRPr>
          </a:p>
          <a:p>
            <a:pPr marL="0" indent="0" algn="r" rtl="1">
              <a:buNone/>
            </a:pPr>
            <a:endParaRPr lang="en-US" altLang="en-US" sz="1800" dirty="0"/>
          </a:p>
        </p:txBody>
      </p:sp>
      <p:graphicFrame>
        <p:nvGraphicFramePr>
          <p:cNvPr id="6" name="Diagram 5"/>
          <p:cNvGraphicFramePr/>
          <p:nvPr>
            <p:extLst/>
          </p:nvPr>
        </p:nvGraphicFramePr>
        <p:xfrm>
          <a:off x="1835696" y="5967586"/>
          <a:ext cx="7308304" cy="980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18582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1043608" y="379753"/>
            <a:ext cx="6552530" cy="981075"/>
          </a:xfrm>
        </p:spPr>
        <p:txBody>
          <a:bodyPr/>
          <a:lstStyle/>
          <a:p>
            <a:r>
              <a:rPr lang="fa-IR" altLang="en-US" dirty="0" smtClean="0">
                <a:solidFill>
                  <a:schemeClr val="tx1"/>
                </a:solidFill>
              </a:rPr>
              <a:t>خلاصه ای از مطالعات پیشین</a:t>
            </a:r>
            <a:endParaRPr lang="en-US" altLang="en-US" dirty="0">
              <a:solidFill>
                <a:schemeClr val="tx1"/>
              </a:solidFill>
            </a:endParaRPr>
          </a:p>
        </p:txBody>
      </p:sp>
      <p:grpSp>
        <p:nvGrpSpPr>
          <p:cNvPr id="6" name="Google Shape;3669;p125"/>
          <p:cNvGrpSpPr/>
          <p:nvPr/>
        </p:nvGrpSpPr>
        <p:grpSpPr>
          <a:xfrm>
            <a:off x="899592" y="1772816"/>
            <a:ext cx="6120680" cy="4104456"/>
            <a:chOff x="235800" y="830650"/>
            <a:chExt cx="6978450" cy="4588844"/>
          </a:xfrm>
          <a:solidFill>
            <a:schemeClr val="accent2"/>
          </a:solidFill>
        </p:grpSpPr>
        <p:sp>
          <p:nvSpPr>
            <p:cNvPr id="7" name="Google Shape;3670;p125"/>
            <p:cNvSpPr/>
            <p:nvPr/>
          </p:nvSpPr>
          <p:spPr>
            <a:xfrm>
              <a:off x="235800" y="1224769"/>
              <a:ext cx="2592225" cy="4194725"/>
            </a:xfrm>
            <a:custGeom>
              <a:avLst/>
              <a:gdLst/>
              <a:ahLst/>
              <a:cxnLst/>
              <a:rect l="l" t="t" r="r" b="b"/>
              <a:pathLst>
                <a:path w="103689" h="167789" extrusionOk="0">
                  <a:moveTo>
                    <a:pt x="13807" y="0"/>
                  </a:moveTo>
                  <a:cubicBezTo>
                    <a:pt x="11526" y="0"/>
                    <a:pt x="9194" y="921"/>
                    <a:pt x="7431" y="2357"/>
                  </a:cubicBezTo>
                  <a:cubicBezTo>
                    <a:pt x="6418" y="3183"/>
                    <a:pt x="7559" y="5231"/>
                    <a:pt x="8433" y="6203"/>
                  </a:cubicBezTo>
                  <a:cubicBezTo>
                    <a:pt x="9308" y="7175"/>
                    <a:pt x="10393" y="8259"/>
                    <a:pt x="10189" y="9549"/>
                  </a:cubicBezTo>
                  <a:cubicBezTo>
                    <a:pt x="9355" y="9975"/>
                    <a:pt x="8287" y="10084"/>
                    <a:pt x="7292" y="10084"/>
                  </a:cubicBezTo>
                  <a:cubicBezTo>
                    <a:pt x="7024" y="10084"/>
                    <a:pt x="6762" y="10076"/>
                    <a:pt x="6511" y="10065"/>
                  </a:cubicBezTo>
                  <a:cubicBezTo>
                    <a:pt x="6102" y="10046"/>
                    <a:pt x="5686" y="9992"/>
                    <a:pt x="5277" y="9992"/>
                  </a:cubicBezTo>
                  <a:cubicBezTo>
                    <a:pt x="4990" y="9992"/>
                    <a:pt x="4705" y="10019"/>
                    <a:pt x="4430" y="10104"/>
                  </a:cubicBezTo>
                  <a:cubicBezTo>
                    <a:pt x="3763" y="10310"/>
                    <a:pt x="3182" y="11034"/>
                    <a:pt x="3440" y="11683"/>
                  </a:cubicBezTo>
                  <a:cubicBezTo>
                    <a:pt x="2981" y="12481"/>
                    <a:pt x="2431" y="12899"/>
                    <a:pt x="2962" y="13650"/>
                  </a:cubicBezTo>
                  <a:cubicBezTo>
                    <a:pt x="3377" y="14235"/>
                    <a:pt x="4081" y="14716"/>
                    <a:pt x="4076" y="15434"/>
                  </a:cubicBezTo>
                  <a:cubicBezTo>
                    <a:pt x="4071" y="16003"/>
                    <a:pt x="3591" y="16462"/>
                    <a:pt x="3082" y="16719"/>
                  </a:cubicBezTo>
                  <a:cubicBezTo>
                    <a:pt x="2572" y="16973"/>
                    <a:pt x="2000" y="17102"/>
                    <a:pt x="1518" y="17408"/>
                  </a:cubicBezTo>
                  <a:cubicBezTo>
                    <a:pt x="13" y="18366"/>
                    <a:pt x="0" y="20519"/>
                    <a:pt x="159" y="22295"/>
                  </a:cubicBezTo>
                  <a:cubicBezTo>
                    <a:pt x="1133" y="23491"/>
                    <a:pt x="1285" y="25550"/>
                    <a:pt x="817" y="27017"/>
                  </a:cubicBezTo>
                  <a:cubicBezTo>
                    <a:pt x="639" y="27577"/>
                    <a:pt x="351" y="28172"/>
                    <a:pt x="552" y="28724"/>
                  </a:cubicBezTo>
                  <a:cubicBezTo>
                    <a:pt x="782" y="29356"/>
                    <a:pt x="1526" y="29605"/>
                    <a:pt x="2177" y="29773"/>
                  </a:cubicBezTo>
                  <a:cubicBezTo>
                    <a:pt x="2891" y="29958"/>
                    <a:pt x="3669" y="30130"/>
                    <a:pt x="4408" y="30130"/>
                  </a:cubicBezTo>
                  <a:cubicBezTo>
                    <a:pt x="5109" y="30130"/>
                    <a:pt x="5775" y="29975"/>
                    <a:pt x="6314" y="29528"/>
                  </a:cubicBezTo>
                  <a:cubicBezTo>
                    <a:pt x="7583" y="28478"/>
                    <a:pt x="9157" y="28121"/>
                    <a:pt x="10834" y="28121"/>
                  </a:cubicBezTo>
                  <a:cubicBezTo>
                    <a:pt x="13016" y="28121"/>
                    <a:pt x="15374" y="28725"/>
                    <a:pt x="17464" y="29196"/>
                  </a:cubicBezTo>
                  <a:cubicBezTo>
                    <a:pt x="18740" y="29482"/>
                    <a:pt x="20083" y="29952"/>
                    <a:pt x="20830" y="31028"/>
                  </a:cubicBezTo>
                  <a:cubicBezTo>
                    <a:pt x="21824" y="32461"/>
                    <a:pt x="21400" y="34451"/>
                    <a:pt x="20580" y="35993"/>
                  </a:cubicBezTo>
                  <a:cubicBezTo>
                    <a:pt x="19762" y="37533"/>
                    <a:pt x="18587" y="38903"/>
                    <a:pt x="18068" y="40567"/>
                  </a:cubicBezTo>
                  <a:cubicBezTo>
                    <a:pt x="17582" y="42129"/>
                    <a:pt x="17717" y="43806"/>
                    <a:pt x="17859" y="45436"/>
                  </a:cubicBezTo>
                  <a:cubicBezTo>
                    <a:pt x="18032" y="47441"/>
                    <a:pt x="18242" y="49554"/>
                    <a:pt x="19405" y="51198"/>
                  </a:cubicBezTo>
                  <a:cubicBezTo>
                    <a:pt x="20624" y="52922"/>
                    <a:pt x="21392" y="55494"/>
                    <a:pt x="21294" y="57601"/>
                  </a:cubicBezTo>
                  <a:cubicBezTo>
                    <a:pt x="21216" y="59294"/>
                    <a:pt x="20619" y="60958"/>
                    <a:pt x="20775" y="62645"/>
                  </a:cubicBezTo>
                  <a:cubicBezTo>
                    <a:pt x="21057" y="65704"/>
                    <a:pt x="23699" y="67999"/>
                    <a:pt x="26397" y="69471"/>
                  </a:cubicBezTo>
                  <a:cubicBezTo>
                    <a:pt x="29219" y="71013"/>
                    <a:pt x="31651" y="73637"/>
                    <a:pt x="32623" y="76701"/>
                  </a:cubicBezTo>
                  <a:cubicBezTo>
                    <a:pt x="33112" y="78241"/>
                    <a:pt x="33257" y="79868"/>
                    <a:pt x="33688" y="81425"/>
                  </a:cubicBezTo>
                  <a:cubicBezTo>
                    <a:pt x="34432" y="84119"/>
                    <a:pt x="36051" y="86565"/>
                    <a:pt x="38239" y="88307"/>
                  </a:cubicBezTo>
                  <a:cubicBezTo>
                    <a:pt x="39834" y="89575"/>
                    <a:pt x="42451" y="90023"/>
                    <a:pt x="44455" y="90388"/>
                  </a:cubicBezTo>
                  <a:cubicBezTo>
                    <a:pt x="45495" y="90578"/>
                    <a:pt x="46617" y="90728"/>
                    <a:pt x="47400" y="91437"/>
                  </a:cubicBezTo>
                  <a:cubicBezTo>
                    <a:pt x="47762" y="91764"/>
                    <a:pt x="48023" y="92187"/>
                    <a:pt x="48369" y="92530"/>
                  </a:cubicBezTo>
                  <a:cubicBezTo>
                    <a:pt x="50044" y="94188"/>
                    <a:pt x="53127" y="93507"/>
                    <a:pt x="54821" y="95145"/>
                  </a:cubicBezTo>
                  <a:cubicBezTo>
                    <a:pt x="55259" y="95566"/>
                    <a:pt x="55558" y="96107"/>
                    <a:pt x="55941" y="96579"/>
                  </a:cubicBezTo>
                  <a:cubicBezTo>
                    <a:pt x="56887" y="97736"/>
                    <a:pt x="58370" y="98428"/>
                    <a:pt x="59861" y="98428"/>
                  </a:cubicBezTo>
                  <a:cubicBezTo>
                    <a:pt x="60003" y="98428"/>
                    <a:pt x="60145" y="98421"/>
                    <a:pt x="60286" y="98409"/>
                  </a:cubicBezTo>
                  <a:lnTo>
                    <a:pt x="60286" y="98409"/>
                  </a:lnTo>
                  <a:cubicBezTo>
                    <a:pt x="59905" y="99653"/>
                    <a:pt x="61397" y="101114"/>
                    <a:pt x="60936" y="102330"/>
                  </a:cubicBezTo>
                  <a:cubicBezTo>
                    <a:pt x="60565" y="103312"/>
                    <a:pt x="59445" y="103741"/>
                    <a:pt x="58674" y="104452"/>
                  </a:cubicBezTo>
                  <a:cubicBezTo>
                    <a:pt x="57337" y="105685"/>
                    <a:pt x="57129" y="107795"/>
                    <a:pt x="57705" y="109521"/>
                  </a:cubicBezTo>
                  <a:cubicBezTo>
                    <a:pt x="58282" y="111246"/>
                    <a:pt x="59498" y="112671"/>
                    <a:pt x="60717" y="114022"/>
                  </a:cubicBezTo>
                  <a:cubicBezTo>
                    <a:pt x="62978" y="116530"/>
                    <a:pt x="65696" y="117746"/>
                    <a:pt x="68148" y="120066"/>
                  </a:cubicBezTo>
                  <a:cubicBezTo>
                    <a:pt x="70420" y="122216"/>
                    <a:pt x="70937" y="125696"/>
                    <a:pt x="70438" y="128784"/>
                  </a:cubicBezTo>
                  <a:cubicBezTo>
                    <a:pt x="69938" y="131872"/>
                    <a:pt x="68585" y="134744"/>
                    <a:pt x="67620" y="137718"/>
                  </a:cubicBezTo>
                  <a:cubicBezTo>
                    <a:pt x="65814" y="143276"/>
                    <a:pt x="65376" y="149382"/>
                    <a:pt x="67102" y="154963"/>
                  </a:cubicBezTo>
                  <a:cubicBezTo>
                    <a:pt x="68828" y="160546"/>
                    <a:pt x="72869" y="165522"/>
                    <a:pt x="78283" y="167717"/>
                  </a:cubicBezTo>
                  <a:cubicBezTo>
                    <a:pt x="78404" y="167766"/>
                    <a:pt x="78530" y="167788"/>
                    <a:pt x="78658" y="167788"/>
                  </a:cubicBezTo>
                  <a:cubicBezTo>
                    <a:pt x="79167" y="167788"/>
                    <a:pt x="79705" y="167444"/>
                    <a:pt x="80056" y="167066"/>
                  </a:cubicBezTo>
                  <a:cubicBezTo>
                    <a:pt x="80495" y="166591"/>
                    <a:pt x="80589" y="165833"/>
                    <a:pt x="80281" y="165265"/>
                  </a:cubicBezTo>
                  <a:cubicBezTo>
                    <a:pt x="79304" y="163467"/>
                    <a:pt x="77566" y="161932"/>
                    <a:pt x="76298" y="160326"/>
                  </a:cubicBezTo>
                  <a:cubicBezTo>
                    <a:pt x="75898" y="159821"/>
                    <a:pt x="75478" y="159248"/>
                    <a:pt x="75530" y="158607"/>
                  </a:cubicBezTo>
                  <a:cubicBezTo>
                    <a:pt x="75589" y="157886"/>
                    <a:pt x="76208" y="157367"/>
                    <a:pt x="76666" y="156807"/>
                  </a:cubicBezTo>
                  <a:cubicBezTo>
                    <a:pt x="77361" y="155947"/>
                    <a:pt x="77729" y="154867"/>
                    <a:pt x="77704" y="153762"/>
                  </a:cubicBezTo>
                  <a:cubicBezTo>
                    <a:pt x="77674" y="152733"/>
                    <a:pt x="77075" y="151726"/>
                    <a:pt x="77111" y="150697"/>
                  </a:cubicBezTo>
                  <a:cubicBezTo>
                    <a:pt x="77146" y="149667"/>
                    <a:pt x="77701" y="148583"/>
                    <a:pt x="78676" y="148251"/>
                  </a:cubicBezTo>
                  <a:cubicBezTo>
                    <a:pt x="79120" y="148100"/>
                    <a:pt x="79614" y="148115"/>
                    <a:pt x="80042" y="147926"/>
                  </a:cubicBezTo>
                  <a:cubicBezTo>
                    <a:pt x="81453" y="147303"/>
                    <a:pt x="81228" y="145153"/>
                    <a:pt x="82249" y="143996"/>
                  </a:cubicBezTo>
                  <a:cubicBezTo>
                    <a:pt x="82722" y="143460"/>
                    <a:pt x="83419" y="143193"/>
                    <a:pt x="84064" y="142883"/>
                  </a:cubicBezTo>
                  <a:cubicBezTo>
                    <a:pt x="86792" y="141571"/>
                    <a:pt x="89035" y="138972"/>
                    <a:pt x="89283" y="135957"/>
                  </a:cubicBezTo>
                  <a:cubicBezTo>
                    <a:pt x="89483" y="133544"/>
                    <a:pt x="88605" y="130615"/>
                    <a:pt x="90438" y="129034"/>
                  </a:cubicBezTo>
                  <a:cubicBezTo>
                    <a:pt x="91238" y="128344"/>
                    <a:pt x="92244" y="128199"/>
                    <a:pt x="93314" y="128199"/>
                  </a:cubicBezTo>
                  <a:cubicBezTo>
                    <a:pt x="94087" y="128199"/>
                    <a:pt x="94894" y="128275"/>
                    <a:pt x="95682" y="128275"/>
                  </a:cubicBezTo>
                  <a:cubicBezTo>
                    <a:pt x="96098" y="128275"/>
                    <a:pt x="96509" y="128254"/>
                    <a:pt x="96908" y="128189"/>
                  </a:cubicBezTo>
                  <a:cubicBezTo>
                    <a:pt x="97800" y="128044"/>
                    <a:pt x="98396" y="127214"/>
                    <a:pt x="98814" y="126412"/>
                  </a:cubicBezTo>
                  <a:cubicBezTo>
                    <a:pt x="99231" y="125609"/>
                    <a:pt x="99280" y="124658"/>
                    <a:pt x="99129" y="123766"/>
                  </a:cubicBezTo>
                  <a:cubicBezTo>
                    <a:pt x="98945" y="122668"/>
                    <a:pt x="98473" y="121597"/>
                    <a:pt x="98577" y="120489"/>
                  </a:cubicBezTo>
                  <a:cubicBezTo>
                    <a:pt x="98723" y="118930"/>
                    <a:pt x="99942" y="117730"/>
                    <a:pt x="100886" y="116480"/>
                  </a:cubicBezTo>
                  <a:cubicBezTo>
                    <a:pt x="102003" y="114998"/>
                    <a:pt x="102797" y="113297"/>
                    <a:pt x="103214" y="111488"/>
                  </a:cubicBezTo>
                  <a:cubicBezTo>
                    <a:pt x="103689" y="109429"/>
                    <a:pt x="102371" y="106997"/>
                    <a:pt x="100524" y="105970"/>
                  </a:cubicBezTo>
                  <a:cubicBezTo>
                    <a:pt x="98677" y="104943"/>
                    <a:pt x="96462" y="104915"/>
                    <a:pt x="94350" y="104853"/>
                  </a:cubicBezTo>
                  <a:cubicBezTo>
                    <a:pt x="92237" y="104794"/>
                    <a:pt x="89999" y="104633"/>
                    <a:pt x="88273" y="103414"/>
                  </a:cubicBezTo>
                  <a:cubicBezTo>
                    <a:pt x="86692" y="102296"/>
                    <a:pt x="85799" y="100469"/>
                    <a:pt x="84550" y="98991"/>
                  </a:cubicBezTo>
                  <a:cubicBezTo>
                    <a:pt x="82441" y="96497"/>
                    <a:pt x="79375" y="95057"/>
                    <a:pt x="76410" y="93690"/>
                  </a:cubicBezTo>
                  <a:cubicBezTo>
                    <a:pt x="75559" y="93298"/>
                    <a:pt x="74630" y="92901"/>
                    <a:pt x="73720" y="92901"/>
                  </a:cubicBezTo>
                  <a:cubicBezTo>
                    <a:pt x="73431" y="92901"/>
                    <a:pt x="73144" y="92941"/>
                    <a:pt x="72862" y="93034"/>
                  </a:cubicBezTo>
                  <a:cubicBezTo>
                    <a:pt x="72400" y="93185"/>
                    <a:pt x="71985" y="93473"/>
                    <a:pt x="71508" y="93564"/>
                  </a:cubicBezTo>
                  <a:cubicBezTo>
                    <a:pt x="71390" y="93586"/>
                    <a:pt x="71274" y="93597"/>
                    <a:pt x="71159" y="93597"/>
                  </a:cubicBezTo>
                  <a:cubicBezTo>
                    <a:pt x="70006" y="93597"/>
                    <a:pt x="69033" y="92520"/>
                    <a:pt x="67966" y="91944"/>
                  </a:cubicBezTo>
                  <a:cubicBezTo>
                    <a:pt x="67424" y="91651"/>
                    <a:pt x="66830" y="91518"/>
                    <a:pt x="66231" y="91518"/>
                  </a:cubicBezTo>
                  <a:cubicBezTo>
                    <a:pt x="64138" y="91518"/>
                    <a:pt x="61986" y="93147"/>
                    <a:pt x="61817" y="95293"/>
                  </a:cubicBezTo>
                  <a:cubicBezTo>
                    <a:pt x="61476" y="95410"/>
                    <a:pt x="61056" y="95468"/>
                    <a:pt x="60611" y="95468"/>
                  </a:cubicBezTo>
                  <a:cubicBezTo>
                    <a:pt x="59413" y="95468"/>
                    <a:pt x="58031" y="95047"/>
                    <a:pt x="57510" y="94228"/>
                  </a:cubicBezTo>
                  <a:cubicBezTo>
                    <a:pt x="56995" y="93419"/>
                    <a:pt x="56789" y="92287"/>
                    <a:pt x="55904" y="91918"/>
                  </a:cubicBezTo>
                  <a:cubicBezTo>
                    <a:pt x="55432" y="91722"/>
                    <a:pt x="54840" y="91796"/>
                    <a:pt x="54455" y="91458"/>
                  </a:cubicBezTo>
                  <a:cubicBezTo>
                    <a:pt x="53818" y="90898"/>
                    <a:pt x="54313" y="89881"/>
                    <a:pt x="54428" y="89040"/>
                  </a:cubicBezTo>
                  <a:cubicBezTo>
                    <a:pt x="54609" y="87696"/>
                    <a:pt x="53607" y="86419"/>
                    <a:pt x="52383" y="85834"/>
                  </a:cubicBezTo>
                  <a:cubicBezTo>
                    <a:pt x="51161" y="85249"/>
                    <a:pt x="49761" y="85202"/>
                    <a:pt x="48407" y="85159"/>
                  </a:cubicBezTo>
                  <a:cubicBezTo>
                    <a:pt x="47051" y="85115"/>
                    <a:pt x="45649" y="85054"/>
                    <a:pt x="44436" y="84447"/>
                  </a:cubicBezTo>
                  <a:cubicBezTo>
                    <a:pt x="42077" y="83264"/>
                    <a:pt x="41111" y="80063"/>
                    <a:pt x="42146" y="77635"/>
                  </a:cubicBezTo>
                  <a:cubicBezTo>
                    <a:pt x="43156" y="75267"/>
                    <a:pt x="45760" y="73783"/>
                    <a:pt x="48337" y="73783"/>
                  </a:cubicBezTo>
                  <a:cubicBezTo>
                    <a:pt x="48401" y="73783"/>
                    <a:pt x="48464" y="73784"/>
                    <a:pt x="48528" y="73786"/>
                  </a:cubicBezTo>
                  <a:cubicBezTo>
                    <a:pt x="51112" y="73862"/>
                    <a:pt x="53842" y="75749"/>
                    <a:pt x="53870" y="78335"/>
                  </a:cubicBezTo>
                  <a:cubicBezTo>
                    <a:pt x="53875" y="78746"/>
                    <a:pt x="54287" y="78928"/>
                    <a:pt x="54735" y="78928"/>
                  </a:cubicBezTo>
                  <a:cubicBezTo>
                    <a:pt x="55004" y="78928"/>
                    <a:pt x="55285" y="78863"/>
                    <a:pt x="55498" y="78741"/>
                  </a:cubicBezTo>
                  <a:cubicBezTo>
                    <a:pt x="56067" y="78416"/>
                    <a:pt x="56365" y="77760"/>
                    <a:pt x="56505" y="77119"/>
                  </a:cubicBezTo>
                  <a:cubicBezTo>
                    <a:pt x="56645" y="76478"/>
                    <a:pt x="56664" y="75812"/>
                    <a:pt x="56860" y="75186"/>
                  </a:cubicBezTo>
                  <a:cubicBezTo>
                    <a:pt x="57310" y="73749"/>
                    <a:pt x="58757" y="72690"/>
                    <a:pt x="60261" y="72690"/>
                  </a:cubicBezTo>
                  <a:cubicBezTo>
                    <a:pt x="60273" y="72690"/>
                    <a:pt x="60285" y="72690"/>
                    <a:pt x="60297" y="72690"/>
                  </a:cubicBezTo>
                  <a:cubicBezTo>
                    <a:pt x="60306" y="72690"/>
                    <a:pt x="60314" y="72690"/>
                    <a:pt x="60323" y="72690"/>
                  </a:cubicBezTo>
                  <a:cubicBezTo>
                    <a:pt x="61893" y="72690"/>
                    <a:pt x="62998" y="71122"/>
                    <a:pt x="64116" y="70013"/>
                  </a:cubicBezTo>
                  <a:cubicBezTo>
                    <a:pt x="65241" y="68896"/>
                    <a:pt x="65913" y="67214"/>
                    <a:pt x="65469" y="65693"/>
                  </a:cubicBezTo>
                  <a:cubicBezTo>
                    <a:pt x="65229" y="64873"/>
                    <a:pt x="64683" y="64046"/>
                    <a:pt x="64956" y="63238"/>
                  </a:cubicBezTo>
                  <a:cubicBezTo>
                    <a:pt x="65170" y="62604"/>
                    <a:pt x="65822" y="62237"/>
                    <a:pt x="66438" y="61978"/>
                  </a:cubicBezTo>
                  <a:cubicBezTo>
                    <a:pt x="67992" y="61328"/>
                    <a:pt x="69657" y="60995"/>
                    <a:pt x="71338" y="60995"/>
                  </a:cubicBezTo>
                  <a:cubicBezTo>
                    <a:pt x="71514" y="60995"/>
                    <a:pt x="71689" y="60998"/>
                    <a:pt x="71865" y="61005"/>
                  </a:cubicBezTo>
                  <a:cubicBezTo>
                    <a:pt x="71916" y="61008"/>
                    <a:pt x="71966" y="61009"/>
                    <a:pt x="72016" y="61009"/>
                  </a:cubicBezTo>
                  <a:cubicBezTo>
                    <a:pt x="73530" y="61009"/>
                    <a:pt x="74333" y="60016"/>
                    <a:pt x="75129" y="58671"/>
                  </a:cubicBezTo>
                  <a:cubicBezTo>
                    <a:pt x="75724" y="57667"/>
                    <a:pt x="75988" y="56400"/>
                    <a:pt x="76935" y="55719"/>
                  </a:cubicBezTo>
                  <a:cubicBezTo>
                    <a:pt x="77461" y="55341"/>
                    <a:pt x="78061" y="55227"/>
                    <a:pt x="78697" y="55227"/>
                  </a:cubicBezTo>
                  <a:cubicBezTo>
                    <a:pt x="79669" y="55227"/>
                    <a:pt x="80723" y="55493"/>
                    <a:pt x="81724" y="55493"/>
                  </a:cubicBezTo>
                  <a:cubicBezTo>
                    <a:pt x="81835" y="55493"/>
                    <a:pt x="81945" y="55490"/>
                    <a:pt x="82055" y="55483"/>
                  </a:cubicBezTo>
                  <a:cubicBezTo>
                    <a:pt x="84597" y="55311"/>
                    <a:pt x="86582" y="52458"/>
                    <a:pt x="85860" y="50015"/>
                  </a:cubicBezTo>
                  <a:cubicBezTo>
                    <a:pt x="85517" y="48852"/>
                    <a:pt x="84704" y="47901"/>
                    <a:pt x="84043" y="46884"/>
                  </a:cubicBezTo>
                  <a:cubicBezTo>
                    <a:pt x="83131" y="45481"/>
                    <a:pt x="82492" y="43918"/>
                    <a:pt x="82159" y="42277"/>
                  </a:cubicBezTo>
                  <a:cubicBezTo>
                    <a:pt x="81854" y="40773"/>
                    <a:pt x="81767" y="39118"/>
                    <a:pt x="80776" y="37947"/>
                  </a:cubicBezTo>
                  <a:cubicBezTo>
                    <a:pt x="79227" y="38020"/>
                    <a:pt x="77350" y="37975"/>
                    <a:pt x="75971" y="38686"/>
                  </a:cubicBezTo>
                  <a:cubicBezTo>
                    <a:pt x="75699" y="37108"/>
                    <a:pt x="75398" y="35461"/>
                    <a:pt x="74423" y="34192"/>
                  </a:cubicBezTo>
                  <a:cubicBezTo>
                    <a:pt x="73732" y="33291"/>
                    <a:pt x="72587" y="32657"/>
                    <a:pt x="71488" y="32657"/>
                  </a:cubicBezTo>
                  <a:cubicBezTo>
                    <a:pt x="71039" y="32657"/>
                    <a:pt x="70597" y="32763"/>
                    <a:pt x="70198" y="32999"/>
                  </a:cubicBezTo>
                  <a:cubicBezTo>
                    <a:pt x="68851" y="33794"/>
                    <a:pt x="68559" y="35642"/>
                    <a:pt x="68807" y="37187"/>
                  </a:cubicBezTo>
                  <a:cubicBezTo>
                    <a:pt x="69057" y="38731"/>
                    <a:pt x="69698" y="40227"/>
                    <a:pt x="69655" y="41791"/>
                  </a:cubicBezTo>
                  <a:cubicBezTo>
                    <a:pt x="69615" y="43336"/>
                    <a:pt x="68552" y="45042"/>
                    <a:pt x="67017" y="45042"/>
                  </a:cubicBezTo>
                  <a:cubicBezTo>
                    <a:pt x="66998" y="45042"/>
                    <a:pt x="66979" y="45041"/>
                    <a:pt x="66960" y="45041"/>
                  </a:cubicBezTo>
                  <a:cubicBezTo>
                    <a:pt x="66146" y="45019"/>
                    <a:pt x="65416" y="44522"/>
                    <a:pt x="64843" y="43941"/>
                  </a:cubicBezTo>
                  <a:cubicBezTo>
                    <a:pt x="64022" y="43112"/>
                    <a:pt x="63372" y="42052"/>
                    <a:pt x="62317" y="41553"/>
                  </a:cubicBezTo>
                  <a:cubicBezTo>
                    <a:pt x="61507" y="41171"/>
                    <a:pt x="60577" y="41179"/>
                    <a:pt x="59704" y="40982"/>
                  </a:cubicBezTo>
                  <a:cubicBezTo>
                    <a:pt x="56728" y="40316"/>
                    <a:pt x="54688" y="36902"/>
                    <a:pt x="55510" y="33965"/>
                  </a:cubicBezTo>
                  <a:cubicBezTo>
                    <a:pt x="56182" y="31564"/>
                    <a:pt x="58657" y="29882"/>
                    <a:pt x="61117" y="29882"/>
                  </a:cubicBezTo>
                  <a:cubicBezTo>
                    <a:pt x="61664" y="29882"/>
                    <a:pt x="62211" y="29966"/>
                    <a:pt x="62737" y="30143"/>
                  </a:cubicBezTo>
                  <a:cubicBezTo>
                    <a:pt x="66237" y="28861"/>
                    <a:pt x="67660" y="24447"/>
                    <a:pt x="66265" y="20991"/>
                  </a:cubicBezTo>
                  <a:cubicBezTo>
                    <a:pt x="64868" y="17535"/>
                    <a:pt x="61115" y="15389"/>
                    <a:pt x="57392" y="15226"/>
                  </a:cubicBezTo>
                  <a:cubicBezTo>
                    <a:pt x="56302" y="15179"/>
                    <a:pt x="55191" y="15275"/>
                    <a:pt x="54134" y="15007"/>
                  </a:cubicBezTo>
                  <a:cubicBezTo>
                    <a:pt x="51145" y="14251"/>
                    <a:pt x="49582" y="10965"/>
                    <a:pt x="46980" y="9310"/>
                  </a:cubicBezTo>
                  <a:cubicBezTo>
                    <a:pt x="46287" y="8869"/>
                    <a:pt x="45224" y="8778"/>
                    <a:pt x="44079" y="8778"/>
                  </a:cubicBezTo>
                  <a:cubicBezTo>
                    <a:pt x="43277" y="8778"/>
                    <a:pt x="42435" y="8823"/>
                    <a:pt x="41651" y="8823"/>
                  </a:cubicBezTo>
                  <a:cubicBezTo>
                    <a:pt x="40795" y="8823"/>
                    <a:pt x="40007" y="8769"/>
                    <a:pt x="39418" y="8547"/>
                  </a:cubicBezTo>
                  <a:cubicBezTo>
                    <a:pt x="38499" y="8200"/>
                    <a:pt x="37525" y="8023"/>
                    <a:pt x="36546" y="8023"/>
                  </a:cubicBezTo>
                  <a:cubicBezTo>
                    <a:pt x="36275" y="8023"/>
                    <a:pt x="36003" y="8037"/>
                    <a:pt x="35731" y="8064"/>
                  </a:cubicBezTo>
                  <a:cubicBezTo>
                    <a:pt x="34635" y="9104"/>
                    <a:pt x="32585" y="9398"/>
                    <a:pt x="31077" y="9499"/>
                  </a:cubicBezTo>
                  <a:cubicBezTo>
                    <a:pt x="29526" y="7990"/>
                    <a:pt x="27655" y="6585"/>
                    <a:pt x="25725" y="5605"/>
                  </a:cubicBezTo>
                  <a:cubicBezTo>
                    <a:pt x="24435" y="4951"/>
                    <a:pt x="22930" y="4260"/>
                    <a:pt x="22532" y="2870"/>
                  </a:cubicBezTo>
                  <a:cubicBezTo>
                    <a:pt x="22012" y="1053"/>
                    <a:pt x="19376" y="125"/>
                    <a:pt x="17200" y="125"/>
                  </a:cubicBezTo>
                  <a:cubicBezTo>
                    <a:pt x="16716" y="125"/>
                    <a:pt x="16254" y="171"/>
                    <a:pt x="15844" y="263"/>
                  </a:cubicBezTo>
                  <a:cubicBezTo>
                    <a:pt x="15181" y="84"/>
                    <a:pt x="14496" y="0"/>
                    <a:pt x="1380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671;p125"/>
            <p:cNvSpPr/>
            <p:nvPr/>
          </p:nvSpPr>
          <p:spPr>
            <a:xfrm>
              <a:off x="2370225" y="830650"/>
              <a:ext cx="1016975" cy="1158500"/>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672;p125"/>
            <p:cNvSpPr/>
            <p:nvPr/>
          </p:nvSpPr>
          <p:spPr>
            <a:xfrm>
              <a:off x="3143325" y="1089650"/>
              <a:ext cx="4064350" cy="3503975"/>
            </a:xfrm>
            <a:custGeom>
              <a:avLst/>
              <a:gdLst/>
              <a:ahLst/>
              <a:cxnLst/>
              <a:rect l="l" t="t" r="r" b="b"/>
              <a:pathLst>
                <a:path w="162574" h="140159" extrusionOk="0">
                  <a:moveTo>
                    <a:pt x="149391" y="0"/>
                  </a:moveTo>
                  <a:cubicBezTo>
                    <a:pt x="148360" y="0"/>
                    <a:pt x="147330" y="156"/>
                    <a:pt x="146349" y="477"/>
                  </a:cubicBezTo>
                  <a:cubicBezTo>
                    <a:pt x="145329" y="812"/>
                    <a:pt x="144363" y="1309"/>
                    <a:pt x="143326" y="1583"/>
                  </a:cubicBezTo>
                  <a:cubicBezTo>
                    <a:pt x="142494" y="1801"/>
                    <a:pt x="141638" y="1870"/>
                    <a:pt x="140776" y="1870"/>
                  </a:cubicBezTo>
                  <a:cubicBezTo>
                    <a:pt x="140050" y="1870"/>
                    <a:pt x="139319" y="1821"/>
                    <a:pt x="138596" y="1772"/>
                  </a:cubicBezTo>
                  <a:lnTo>
                    <a:pt x="130106" y="1191"/>
                  </a:lnTo>
                  <a:cubicBezTo>
                    <a:pt x="129237" y="1132"/>
                    <a:pt x="128350" y="1076"/>
                    <a:pt x="127469" y="1076"/>
                  </a:cubicBezTo>
                  <a:cubicBezTo>
                    <a:pt x="125783" y="1076"/>
                    <a:pt x="124119" y="1281"/>
                    <a:pt x="122644" y="2056"/>
                  </a:cubicBezTo>
                  <a:cubicBezTo>
                    <a:pt x="119360" y="3782"/>
                    <a:pt x="117499" y="8084"/>
                    <a:pt x="113816" y="8529"/>
                  </a:cubicBezTo>
                  <a:cubicBezTo>
                    <a:pt x="113611" y="8554"/>
                    <a:pt x="113408" y="8566"/>
                    <a:pt x="113207" y="8566"/>
                  </a:cubicBezTo>
                  <a:cubicBezTo>
                    <a:pt x="110853" y="8566"/>
                    <a:pt x="108715" y="6973"/>
                    <a:pt x="106473" y="6087"/>
                  </a:cubicBezTo>
                  <a:cubicBezTo>
                    <a:pt x="105100" y="5543"/>
                    <a:pt x="103627" y="5279"/>
                    <a:pt x="102152" y="5279"/>
                  </a:cubicBezTo>
                  <a:cubicBezTo>
                    <a:pt x="99404" y="5279"/>
                    <a:pt x="96647" y="6196"/>
                    <a:pt x="94512" y="7933"/>
                  </a:cubicBezTo>
                  <a:cubicBezTo>
                    <a:pt x="93279" y="7304"/>
                    <a:pt x="93660" y="5468"/>
                    <a:pt x="93225" y="4153"/>
                  </a:cubicBezTo>
                  <a:cubicBezTo>
                    <a:pt x="92771" y="2782"/>
                    <a:pt x="91297" y="1954"/>
                    <a:pt x="89858" y="1828"/>
                  </a:cubicBezTo>
                  <a:cubicBezTo>
                    <a:pt x="89687" y="1813"/>
                    <a:pt x="89517" y="1806"/>
                    <a:pt x="89348" y="1806"/>
                  </a:cubicBezTo>
                  <a:cubicBezTo>
                    <a:pt x="88082" y="1806"/>
                    <a:pt x="86834" y="2194"/>
                    <a:pt x="85623" y="2590"/>
                  </a:cubicBezTo>
                  <a:cubicBezTo>
                    <a:pt x="82664" y="3556"/>
                    <a:pt x="79224" y="5204"/>
                    <a:pt x="78950" y="8303"/>
                  </a:cubicBezTo>
                  <a:cubicBezTo>
                    <a:pt x="78873" y="9176"/>
                    <a:pt x="79068" y="10104"/>
                    <a:pt x="78702" y="10900"/>
                  </a:cubicBezTo>
                  <a:cubicBezTo>
                    <a:pt x="78178" y="12033"/>
                    <a:pt x="76762" y="12408"/>
                    <a:pt x="75881" y="13291"/>
                  </a:cubicBezTo>
                  <a:cubicBezTo>
                    <a:pt x="74831" y="14345"/>
                    <a:pt x="74664" y="15971"/>
                    <a:pt x="74621" y="17458"/>
                  </a:cubicBezTo>
                  <a:cubicBezTo>
                    <a:pt x="74577" y="18944"/>
                    <a:pt x="74563" y="20541"/>
                    <a:pt x="73703" y="21754"/>
                  </a:cubicBezTo>
                  <a:cubicBezTo>
                    <a:pt x="73148" y="22537"/>
                    <a:pt x="71069" y="23068"/>
                    <a:pt x="69376" y="23068"/>
                  </a:cubicBezTo>
                  <a:cubicBezTo>
                    <a:pt x="68445" y="23068"/>
                    <a:pt x="67630" y="22907"/>
                    <a:pt x="67252" y="22539"/>
                  </a:cubicBezTo>
                  <a:cubicBezTo>
                    <a:pt x="66636" y="21940"/>
                    <a:pt x="65905" y="21693"/>
                    <a:pt x="65124" y="21693"/>
                  </a:cubicBezTo>
                  <a:cubicBezTo>
                    <a:pt x="63293" y="21693"/>
                    <a:pt x="61194" y="23048"/>
                    <a:pt x="59696" y="24392"/>
                  </a:cubicBezTo>
                  <a:lnTo>
                    <a:pt x="53326" y="30110"/>
                  </a:lnTo>
                  <a:cubicBezTo>
                    <a:pt x="51731" y="31541"/>
                    <a:pt x="50013" y="33034"/>
                    <a:pt x="47899" y="33389"/>
                  </a:cubicBezTo>
                  <a:cubicBezTo>
                    <a:pt x="47672" y="33427"/>
                    <a:pt x="47440" y="33446"/>
                    <a:pt x="47206" y="33446"/>
                  </a:cubicBezTo>
                  <a:cubicBezTo>
                    <a:pt x="45267" y="33446"/>
                    <a:pt x="43232" y="32171"/>
                    <a:pt x="43155" y="30259"/>
                  </a:cubicBezTo>
                  <a:cubicBezTo>
                    <a:pt x="43563" y="29875"/>
                    <a:pt x="44085" y="29761"/>
                    <a:pt x="44655" y="29761"/>
                  </a:cubicBezTo>
                  <a:cubicBezTo>
                    <a:pt x="45498" y="29761"/>
                    <a:pt x="46445" y="30012"/>
                    <a:pt x="47276" y="30012"/>
                  </a:cubicBezTo>
                  <a:cubicBezTo>
                    <a:pt x="47872" y="30012"/>
                    <a:pt x="48409" y="29883"/>
                    <a:pt x="48805" y="29438"/>
                  </a:cubicBezTo>
                  <a:cubicBezTo>
                    <a:pt x="49977" y="28121"/>
                    <a:pt x="48243" y="26238"/>
                    <a:pt x="46718" y="25356"/>
                  </a:cubicBezTo>
                  <a:cubicBezTo>
                    <a:pt x="43929" y="23744"/>
                    <a:pt x="41047" y="22101"/>
                    <a:pt x="37854" y="21667"/>
                  </a:cubicBezTo>
                  <a:cubicBezTo>
                    <a:pt x="37395" y="21605"/>
                    <a:pt x="36928" y="21573"/>
                    <a:pt x="36459" y="21573"/>
                  </a:cubicBezTo>
                  <a:cubicBezTo>
                    <a:pt x="33662" y="21573"/>
                    <a:pt x="30804" y="22696"/>
                    <a:pt x="29384" y="25062"/>
                  </a:cubicBezTo>
                  <a:cubicBezTo>
                    <a:pt x="27966" y="27426"/>
                    <a:pt x="28225" y="30512"/>
                    <a:pt x="26820" y="32884"/>
                  </a:cubicBezTo>
                  <a:cubicBezTo>
                    <a:pt x="25941" y="34369"/>
                    <a:pt x="24491" y="35431"/>
                    <a:pt x="23493" y="36839"/>
                  </a:cubicBezTo>
                  <a:cubicBezTo>
                    <a:pt x="22495" y="38247"/>
                    <a:pt x="22067" y="40372"/>
                    <a:pt x="23291" y="41591"/>
                  </a:cubicBezTo>
                  <a:cubicBezTo>
                    <a:pt x="24277" y="42574"/>
                    <a:pt x="25957" y="42576"/>
                    <a:pt x="26934" y="43568"/>
                  </a:cubicBezTo>
                  <a:cubicBezTo>
                    <a:pt x="27686" y="44334"/>
                    <a:pt x="27942" y="45612"/>
                    <a:pt x="28928" y="46032"/>
                  </a:cubicBezTo>
                  <a:cubicBezTo>
                    <a:pt x="29116" y="46112"/>
                    <a:pt x="29308" y="46149"/>
                    <a:pt x="29499" y="46149"/>
                  </a:cubicBezTo>
                  <a:cubicBezTo>
                    <a:pt x="30453" y="46149"/>
                    <a:pt x="31375" y="45228"/>
                    <a:pt x="31599" y="44232"/>
                  </a:cubicBezTo>
                  <a:cubicBezTo>
                    <a:pt x="31870" y="43035"/>
                    <a:pt x="31491" y="41803"/>
                    <a:pt x="31294" y="40594"/>
                  </a:cubicBezTo>
                  <a:cubicBezTo>
                    <a:pt x="30707" y="36976"/>
                    <a:pt x="32524" y="32527"/>
                    <a:pt x="36153" y="32010"/>
                  </a:cubicBezTo>
                  <a:cubicBezTo>
                    <a:pt x="36979" y="32041"/>
                    <a:pt x="37253" y="33221"/>
                    <a:pt x="36881" y="33960"/>
                  </a:cubicBezTo>
                  <a:cubicBezTo>
                    <a:pt x="36512" y="34700"/>
                    <a:pt x="35790" y="35213"/>
                    <a:pt x="35400" y="35941"/>
                  </a:cubicBezTo>
                  <a:cubicBezTo>
                    <a:pt x="34663" y="37314"/>
                    <a:pt x="35518" y="39272"/>
                    <a:pt x="37026" y="39667"/>
                  </a:cubicBezTo>
                  <a:cubicBezTo>
                    <a:pt x="38598" y="40078"/>
                    <a:pt x="41223" y="39748"/>
                    <a:pt x="41017" y="41358"/>
                  </a:cubicBezTo>
                  <a:cubicBezTo>
                    <a:pt x="40797" y="43068"/>
                    <a:pt x="37630" y="41948"/>
                    <a:pt x="36606" y="43336"/>
                  </a:cubicBezTo>
                  <a:cubicBezTo>
                    <a:pt x="36002" y="44155"/>
                    <a:pt x="36537" y="45296"/>
                    <a:pt x="36521" y="46313"/>
                  </a:cubicBezTo>
                  <a:cubicBezTo>
                    <a:pt x="36494" y="48303"/>
                    <a:pt x="34299" y="49599"/>
                    <a:pt x="32313" y="49739"/>
                  </a:cubicBezTo>
                  <a:cubicBezTo>
                    <a:pt x="32097" y="49755"/>
                    <a:pt x="31880" y="49762"/>
                    <a:pt x="31663" y="49762"/>
                  </a:cubicBezTo>
                  <a:cubicBezTo>
                    <a:pt x="30164" y="49762"/>
                    <a:pt x="28664" y="49439"/>
                    <a:pt x="27166" y="49439"/>
                  </a:cubicBezTo>
                  <a:cubicBezTo>
                    <a:pt x="26898" y="49439"/>
                    <a:pt x="26629" y="49449"/>
                    <a:pt x="26361" y="49474"/>
                  </a:cubicBezTo>
                  <a:cubicBezTo>
                    <a:pt x="24379" y="49654"/>
                    <a:pt x="22222" y="51058"/>
                    <a:pt x="22312" y="53044"/>
                  </a:cubicBezTo>
                  <a:cubicBezTo>
                    <a:pt x="19567" y="54331"/>
                    <a:pt x="16715" y="55374"/>
                    <a:pt x="13788" y="56164"/>
                  </a:cubicBezTo>
                  <a:cubicBezTo>
                    <a:pt x="13912" y="58317"/>
                    <a:pt x="17975" y="58517"/>
                    <a:pt x="17960" y="60675"/>
                  </a:cubicBezTo>
                  <a:cubicBezTo>
                    <a:pt x="17949" y="61887"/>
                    <a:pt x="16542" y="62556"/>
                    <a:pt x="15302" y="62556"/>
                  </a:cubicBezTo>
                  <a:cubicBezTo>
                    <a:pt x="15219" y="62556"/>
                    <a:pt x="15137" y="62553"/>
                    <a:pt x="15056" y="62547"/>
                  </a:cubicBezTo>
                  <a:cubicBezTo>
                    <a:pt x="14072" y="62475"/>
                    <a:pt x="13082" y="62160"/>
                    <a:pt x="12113" y="62160"/>
                  </a:cubicBezTo>
                  <a:cubicBezTo>
                    <a:pt x="11810" y="62160"/>
                    <a:pt x="11508" y="62191"/>
                    <a:pt x="11210" y="62270"/>
                  </a:cubicBezTo>
                  <a:cubicBezTo>
                    <a:pt x="9047" y="62839"/>
                    <a:pt x="8290" y="65880"/>
                    <a:pt x="9487" y="67769"/>
                  </a:cubicBezTo>
                  <a:cubicBezTo>
                    <a:pt x="10572" y="69481"/>
                    <a:pt x="12694" y="70258"/>
                    <a:pt x="14741" y="70258"/>
                  </a:cubicBezTo>
                  <a:cubicBezTo>
                    <a:pt x="14954" y="70258"/>
                    <a:pt x="15165" y="70249"/>
                    <a:pt x="15375" y="70233"/>
                  </a:cubicBezTo>
                  <a:cubicBezTo>
                    <a:pt x="16269" y="70162"/>
                    <a:pt x="17225" y="69924"/>
                    <a:pt x="17785" y="69223"/>
                  </a:cubicBezTo>
                  <a:cubicBezTo>
                    <a:pt x="18318" y="68554"/>
                    <a:pt x="18362" y="67634"/>
                    <a:pt x="18586" y="66808"/>
                  </a:cubicBezTo>
                  <a:cubicBezTo>
                    <a:pt x="19089" y="64960"/>
                    <a:pt x="20667" y="63445"/>
                    <a:pt x="22534" y="63019"/>
                  </a:cubicBezTo>
                  <a:cubicBezTo>
                    <a:pt x="23588" y="62778"/>
                    <a:pt x="24878" y="62758"/>
                    <a:pt x="25444" y="61839"/>
                  </a:cubicBezTo>
                  <a:cubicBezTo>
                    <a:pt x="27854" y="63143"/>
                    <a:pt x="29550" y="65685"/>
                    <a:pt x="29826" y="68413"/>
                  </a:cubicBezTo>
                  <a:cubicBezTo>
                    <a:pt x="30020" y="68663"/>
                    <a:pt x="30274" y="68770"/>
                    <a:pt x="30543" y="68770"/>
                  </a:cubicBezTo>
                  <a:cubicBezTo>
                    <a:pt x="31347" y="68770"/>
                    <a:pt x="32287" y="67809"/>
                    <a:pt x="32159" y="66868"/>
                  </a:cubicBezTo>
                  <a:cubicBezTo>
                    <a:pt x="31991" y="65614"/>
                    <a:pt x="30882" y="64743"/>
                    <a:pt x="30003" y="63834"/>
                  </a:cubicBezTo>
                  <a:cubicBezTo>
                    <a:pt x="29122" y="62923"/>
                    <a:pt x="28387" y="61510"/>
                    <a:pt x="29078" y="60448"/>
                  </a:cubicBezTo>
                  <a:lnTo>
                    <a:pt x="29078" y="60448"/>
                  </a:lnTo>
                  <a:cubicBezTo>
                    <a:pt x="33197" y="61658"/>
                    <a:pt x="36527" y="65238"/>
                    <a:pt x="37435" y="69435"/>
                  </a:cubicBezTo>
                  <a:cubicBezTo>
                    <a:pt x="38871" y="69149"/>
                    <a:pt x="39664" y="67205"/>
                    <a:pt x="38838" y="65997"/>
                  </a:cubicBezTo>
                  <a:cubicBezTo>
                    <a:pt x="39003" y="65628"/>
                    <a:pt x="39328" y="65472"/>
                    <a:pt x="39697" y="65472"/>
                  </a:cubicBezTo>
                  <a:cubicBezTo>
                    <a:pt x="40331" y="65472"/>
                    <a:pt x="41094" y="65932"/>
                    <a:pt x="41391" y="66558"/>
                  </a:cubicBezTo>
                  <a:cubicBezTo>
                    <a:pt x="41862" y="67549"/>
                    <a:pt x="41819" y="68770"/>
                    <a:pt x="42492" y="69636"/>
                  </a:cubicBezTo>
                  <a:cubicBezTo>
                    <a:pt x="43175" y="70517"/>
                    <a:pt x="44261" y="70711"/>
                    <a:pt x="45451" y="70711"/>
                  </a:cubicBezTo>
                  <a:cubicBezTo>
                    <a:pt x="46388" y="70711"/>
                    <a:pt x="47390" y="70590"/>
                    <a:pt x="48312" y="70590"/>
                  </a:cubicBezTo>
                  <a:cubicBezTo>
                    <a:pt x="49551" y="70590"/>
                    <a:pt x="50643" y="70808"/>
                    <a:pt x="51235" y="71828"/>
                  </a:cubicBezTo>
                  <a:cubicBezTo>
                    <a:pt x="52336" y="73723"/>
                    <a:pt x="49909" y="75927"/>
                    <a:pt x="47711" y="75927"/>
                  </a:cubicBezTo>
                  <a:cubicBezTo>
                    <a:pt x="47678" y="75927"/>
                    <a:pt x="47645" y="75926"/>
                    <a:pt x="47613" y="75925"/>
                  </a:cubicBezTo>
                  <a:cubicBezTo>
                    <a:pt x="45391" y="75856"/>
                    <a:pt x="43361" y="74585"/>
                    <a:pt x="41147" y="74365"/>
                  </a:cubicBezTo>
                  <a:cubicBezTo>
                    <a:pt x="40897" y="74340"/>
                    <a:pt x="40647" y="74329"/>
                    <a:pt x="40397" y="74329"/>
                  </a:cubicBezTo>
                  <a:cubicBezTo>
                    <a:pt x="38218" y="74329"/>
                    <a:pt x="36082" y="75200"/>
                    <a:pt x="33896" y="75455"/>
                  </a:cubicBezTo>
                  <a:cubicBezTo>
                    <a:pt x="33619" y="75487"/>
                    <a:pt x="33335" y="75503"/>
                    <a:pt x="33048" y="75503"/>
                  </a:cubicBezTo>
                  <a:cubicBezTo>
                    <a:pt x="30807" y="75503"/>
                    <a:pt x="28395" y="74514"/>
                    <a:pt x="27939" y="72388"/>
                  </a:cubicBezTo>
                  <a:cubicBezTo>
                    <a:pt x="27802" y="71741"/>
                    <a:pt x="27855" y="71030"/>
                    <a:pt x="27514" y="70464"/>
                  </a:cubicBezTo>
                  <a:cubicBezTo>
                    <a:pt x="27109" y="69793"/>
                    <a:pt x="26279" y="69553"/>
                    <a:pt x="25473" y="69553"/>
                  </a:cubicBezTo>
                  <a:cubicBezTo>
                    <a:pt x="25313" y="69553"/>
                    <a:pt x="25154" y="69562"/>
                    <a:pt x="24999" y="69580"/>
                  </a:cubicBezTo>
                  <a:cubicBezTo>
                    <a:pt x="21817" y="69942"/>
                    <a:pt x="18598" y="72595"/>
                    <a:pt x="15740" y="72595"/>
                  </a:cubicBezTo>
                  <a:cubicBezTo>
                    <a:pt x="14956" y="72595"/>
                    <a:pt x="14199" y="72395"/>
                    <a:pt x="13478" y="71894"/>
                  </a:cubicBezTo>
                  <a:cubicBezTo>
                    <a:pt x="11337" y="76062"/>
                    <a:pt x="6101" y="77629"/>
                    <a:pt x="3179" y="81294"/>
                  </a:cubicBezTo>
                  <a:cubicBezTo>
                    <a:pt x="0" y="85282"/>
                    <a:pt x="268" y="91440"/>
                    <a:pt x="3354" y="95500"/>
                  </a:cubicBezTo>
                  <a:cubicBezTo>
                    <a:pt x="6050" y="99045"/>
                    <a:pt x="10552" y="100957"/>
                    <a:pt x="15019" y="100957"/>
                  </a:cubicBezTo>
                  <a:cubicBezTo>
                    <a:pt x="15667" y="100957"/>
                    <a:pt x="16314" y="100917"/>
                    <a:pt x="16954" y="100836"/>
                  </a:cubicBezTo>
                  <a:cubicBezTo>
                    <a:pt x="17630" y="100750"/>
                    <a:pt x="18327" y="100626"/>
                    <a:pt x="19005" y="100626"/>
                  </a:cubicBezTo>
                  <a:cubicBezTo>
                    <a:pt x="19489" y="100626"/>
                    <a:pt x="19963" y="100690"/>
                    <a:pt x="20413" y="100875"/>
                  </a:cubicBezTo>
                  <a:cubicBezTo>
                    <a:pt x="21482" y="101317"/>
                    <a:pt x="22166" y="102352"/>
                    <a:pt x="23058" y="103088"/>
                  </a:cubicBezTo>
                  <a:cubicBezTo>
                    <a:pt x="23580" y="103519"/>
                    <a:pt x="24303" y="103823"/>
                    <a:pt x="24961" y="103823"/>
                  </a:cubicBezTo>
                  <a:cubicBezTo>
                    <a:pt x="25427" y="103823"/>
                    <a:pt x="25861" y="103670"/>
                    <a:pt x="26168" y="103301"/>
                  </a:cubicBezTo>
                  <a:lnTo>
                    <a:pt x="26168" y="103301"/>
                  </a:lnTo>
                  <a:cubicBezTo>
                    <a:pt x="25321" y="105399"/>
                    <a:pt x="25557" y="107902"/>
                    <a:pt x="26779" y="109805"/>
                  </a:cubicBezTo>
                  <a:cubicBezTo>
                    <a:pt x="28099" y="111859"/>
                    <a:pt x="30559" y="113484"/>
                    <a:pt x="30509" y="115926"/>
                  </a:cubicBezTo>
                  <a:cubicBezTo>
                    <a:pt x="30482" y="117190"/>
                    <a:pt x="29748" y="118318"/>
                    <a:pt x="29403" y="119536"/>
                  </a:cubicBezTo>
                  <a:cubicBezTo>
                    <a:pt x="27829" y="125109"/>
                    <a:pt x="34415" y="129657"/>
                    <a:pt x="35455" y="135354"/>
                  </a:cubicBezTo>
                  <a:cubicBezTo>
                    <a:pt x="35736" y="136888"/>
                    <a:pt x="35735" y="138735"/>
                    <a:pt x="37029" y="139601"/>
                  </a:cubicBezTo>
                  <a:cubicBezTo>
                    <a:pt x="37625" y="139999"/>
                    <a:pt x="38374" y="140081"/>
                    <a:pt x="39090" y="140127"/>
                  </a:cubicBezTo>
                  <a:cubicBezTo>
                    <a:pt x="39409" y="140148"/>
                    <a:pt x="39736" y="140158"/>
                    <a:pt x="40067" y="140158"/>
                  </a:cubicBezTo>
                  <a:cubicBezTo>
                    <a:pt x="43538" y="140158"/>
                    <a:pt x="47454" y="138962"/>
                    <a:pt x="48151" y="135675"/>
                  </a:cubicBezTo>
                  <a:cubicBezTo>
                    <a:pt x="48366" y="134657"/>
                    <a:pt x="48212" y="133602"/>
                    <a:pt x="48243" y="132560"/>
                  </a:cubicBezTo>
                  <a:cubicBezTo>
                    <a:pt x="48336" y="129451"/>
                    <a:pt x="50239" y="126459"/>
                    <a:pt x="53017" y="125056"/>
                  </a:cubicBezTo>
                  <a:cubicBezTo>
                    <a:pt x="53771" y="124675"/>
                    <a:pt x="54600" y="124390"/>
                    <a:pt x="55202" y="123799"/>
                  </a:cubicBezTo>
                  <a:cubicBezTo>
                    <a:pt x="56528" y="122495"/>
                    <a:pt x="56234" y="120283"/>
                    <a:pt x="55553" y="118553"/>
                  </a:cubicBezTo>
                  <a:cubicBezTo>
                    <a:pt x="54872" y="116821"/>
                    <a:pt x="53881" y="115076"/>
                    <a:pt x="54120" y="113231"/>
                  </a:cubicBezTo>
                  <a:cubicBezTo>
                    <a:pt x="54502" y="110269"/>
                    <a:pt x="57681" y="108706"/>
                    <a:pt x="60090" y="106941"/>
                  </a:cubicBezTo>
                  <a:cubicBezTo>
                    <a:pt x="63716" y="104284"/>
                    <a:pt x="66206" y="100125"/>
                    <a:pt x="66835" y="95675"/>
                  </a:cubicBezTo>
                  <a:lnTo>
                    <a:pt x="66835" y="95675"/>
                  </a:lnTo>
                  <a:cubicBezTo>
                    <a:pt x="65061" y="96232"/>
                    <a:pt x="63075" y="96745"/>
                    <a:pt x="61220" y="96745"/>
                  </a:cubicBezTo>
                  <a:cubicBezTo>
                    <a:pt x="59581" y="96745"/>
                    <a:pt x="58045" y="96344"/>
                    <a:pt x="56849" y="95215"/>
                  </a:cubicBezTo>
                  <a:cubicBezTo>
                    <a:pt x="55965" y="94380"/>
                    <a:pt x="55421" y="93259"/>
                    <a:pt x="54897" y="92162"/>
                  </a:cubicBezTo>
                  <a:lnTo>
                    <a:pt x="50173" y="82291"/>
                  </a:lnTo>
                  <a:cubicBezTo>
                    <a:pt x="49966" y="81857"/>
                    <a:pt x="49755" y="81362"/>
                    <a:pt x="49925" y="80912"/>
                  </a:cubicBezTo>
                  <a:cubicBezTo>
                    <a:pt x="50074" y="80517"/>
                    <a:pt x="50366" y="80356"/>
                    <a:pt x="50717" y="80356"/>
                  </a:cubicBezTo>
                  <a:cubicBezTo>
                    <a:pt x="51453" y="80356"/>
                    <a:pt x="52449" y="81064"/>
                    <a:pt x="52928" y="81807"/>
                  </a:cubicBezTo>
                  <a:cubicBezTo>
                    <a:pt x="55452" y="85724"/>
                    <a:pt x="57718" y="89804"/>
                    <a:pt x="59707" y="94020"/>
                  </a:cubicBezTo>
                  <a:cubicBezTo>
                    <a:pt x="63791" y="93273"/>
                    <a:pt x="67648" y="91596"/>
                    <a:pt x="70980" y="89118"/>
                  </a:cubicBezTo>
                  <a:cubicBezTo>
                    <a:pt x="72037" y="88329"/>
                    <a:pt x="73088" y="87386"/>
                    <a:pt x="73445" y="86117"/>
                  </a:cubicBezTo>
                  <a:cubicBezTo>
                    <a:pt x="73802" y="84846"/>
                    <a:pt x="73146" y="83218"/>
                    <a:pt x="71846" y="82993"/>
                  </a:cubicBezTo>
                  <a:cubicBezTo>
                    <a:pt x="71723" y="82971"/>
                    <a:pt x="71600" y="82963"/>
                    <a:pt x="71476" y="82963"/>
                  </a:cubicBezTo>
                  <a:cubicBezTo>
                    <a:pt x="71093" y="82963"/>
                    <a:pt x="70708" y="83045"/>
                    <a:pt x="70324" y="83086"/>
                  </a:cubicBezTo>
                  <a:cubicBezTo>
                    <a:pt x="70133" y="83106"/>
                    <a:pt x="69943" y="83115"/>
                    <a:pt x="69755" y="83115"/>
                  </a:cubicBezTo>
                  <a:cubicBezTo>
                    <a:pt x="66927" y="83115"/>
                    <a:pt x="64468" y="80925"/>
                    <a:pt x="62588" y="78727"/>
                  </a:cubicBezTo>
                  <a:cubicBezTo>
                    <a:pt x="63132" y="78118"/>
                    <a:pt x="63852" y="77890"/>
                    <a:pt x="64640" y="77890"/>
                  </a:cubicBezTo>
                  <a:cubicBezTo>
                    <a:pt x="65842" y="77890"/>
                    <a:pt x="67201" y="78421"/>
                    <a:pt x="68334" y="78941"/>
                  </a:cubicBezTo>
                  <a:cubicBezTo>
                    <a:pt x="71699" y="80486"/>
                    <a:pt x="75249" y="81588"/>
                    <a:pt x="78895" y="82221"/>
                  </a:cubicBezTo>
                  <a:cubicBezTo>
                    <a:pt x="79803" y="82378"/>
                    <a:pt x="80736" y="82513"/>
                    <a:pt x="81554" y="82936"/>
                  </a:cubicBezTo>
                  <a:cubicBezTo>
                    <a:pt x="82126" y="83232"/>
                    <a:pt x="82622" y="83658"/>
                    <a:pt x="83095" y="84096"/>
                  </a:cubicBezTo>
                  <a:cubicBezTo>
                    <a:pt x="87298" y="87967"/>
                    <a:pt x="90407" y="93013"/>
                    <a:pt x="91975" y="98509"/>
                  </a:cubicBezTo>
                  <a:cubicBezTo>
                    <a:pt x="92104" y="98538"/>
                    <a:pt x="92231" y="98552"/>
                    <a:pt x="92354" y="98552"/>
                  </a:cubicBezTo>
                  <a:cubicBezTo>
                    <a:pt x="93754" y="98552"/>
                    <a:pt x="94717" y="96760"/>
                    <a:pt x="94833" y="95252"/>
                  </a:cubicBezTo>
                  <a:cubicBezTo>
                    <a:pt x="94960" y="93612"/>
                    <a:pt x="94769" y="91722"/>
                    <a:pt x="95948" y="90578"/>
                  </a:cubicBezTo>
                  <a:cubicBezTo>
                    <a:pt x="96875" y="89678"/>
                    <a:pt x="98399" y="89556"/>
                    <a:pt x="99214" y="88552"/>
                  </a:cubicBezTo>
                  <a:cubicBezTo>
                    <a:pt x="100238" y="87289"/>
                    <a:pt x="99703" y="85157"/>
                    <a:pt x="100900" y="84056"/>
                  </a:cubicBezTo>
                  <a:cubicBezTo>
                    <a:pt x="101284" y="83704"/>
                    <a:pt x="101728" y="83552"/>
                    <a:pt x="102190" y="83552"/>
                  </a:cubicBezTo>
                  <a:cubicBezTo>
                    <a:pt x="103537" y="83552"/>
                    <a:pt x="105034" y="84844"/>
                    <a:pt x="105630" y="86240"/>
                  </a:cubicBezTo>
                  <a:cubicBezTo>
                    <a:pt x="106431" y="88116"/>
                    <a:pt x="106723" y="90422"/>
                    <a:pt x="108410" y="91569"/>
                  </a:cubicBezTo>
                  <a:lnTo>
                    <a:pt x="111137" y="91176"/>
                  </a:lnTo>
                  <a:cubicBezTo>
                    <a:pt x="111152" y="95778"/>
                    <a:pt x="112750" y="100362"/>
                    <a:pt x="115602" y="103975"/>
                  </a:cubicBezTo>
                  <a:cubicBezTo>
                    <a:pt x="117157" y="103161"/>
                    <a:pt x="116453" y="100795"/>
                    <a:pt x="115480" y="99330"/>
                  </a:cubicBezTo>
                  <a:cubicBezTo>
                    <a:pt x="114508" y="97866"/>
                    <a:pt x="113554" y="95681"/>
                    <a:pt x="114936" y="94596"/>
                  </a:cubicBezTo>
                  <a:lnTo>
                    <a:pt x="114936" y="94596"/>
                  </a:lnTo>
                  <a:cubicBezTo>
                    <a:pt x="116854" y="94614"/>
                    <a:pt x="117747" y="97259"/>
                    <a:pt x="119611" y="97712"/>
                  </a:cubicBezTo>
                  <a:cubicBezTo>
                    <a:pt x="119777" y="97752"/>
                    <a:pt x="119940" y="97771"/>
                    <a:pt x="120101" y="97771"/>
                  </a:cubicBezTo>
                  <a:cubicBezTo>
                    <a:pt x="121744" y="97771"/>
                    <a:pt x="123089" y="95790"/>
                    <a:pt x="122784" y="94080"/>
                  </a:cubicBezTo>
                  <a:cubicBezTo>
                    <a:pt x="122451" y="92201"/>
                    <a:pt x="120835" y="90820"/>
                    <a:pt x="119169" y="89895"/>
                  </a:cubicBezTo>
                  <a:cubicBezTo>
                    <a:pt x="117675" y="88258"/>
                    <a:pt x="119833" y="85644"/>
                    <a:pt x="122018" y="85274"/>
                  </a:cubicBezTo>
                  <a:cubicBezTo>
                    <a:pt x="122730" y="85153"/>
                    <a:pt x="123464" y="85138"/>
                    <a:pt x="124199" y="85138"/>
                  </a:cubicBezTo>
                  <a:cubicBezTo>
                    <a:pt x="124443" y="85138"/>
                    <a:pt x="124686" y="85140"/>
                    <a:pt x="124930" y="85140"/>
                  </a:cubicBezTo>
                  <a:cubicBezTo>
                    <a:pt x="126201" y="85140"/>
                    <a:pt x="127452" y="85095"/>
                    <a:pt x="128573" y="84531"/>
                  </a:cubicBezTo>
                  <a:cubicBezTo>
                    <a:pt x="130946" y="83339"/>
                    <a:pt x="131739" y="80207"/>
                    <a:pt x="131200" y="77607"/>
                  </a:cubicBezTo>
                  <a:cubicBezTo>
                    <a:pt x="130659" y="75007"/>
                    <a:pt x="129117" y="72748"/>
                    <a:pt x="127857" y="70410"/>
                  </a:cubicBezTo>
                  <a:cubicBezTo>
                    <a:pt x="126781" y="68413"/>
                    <a:pt x="126249" y="65298"/>
                    <a:pt x="128341" y="64420"/>
                  </a:cubicBezTo>
                  <a:cubicBezTo>
                    <a:pt x="128900" y="64186"/>
                    <a:pt x="129528" y="64195"/>
                    <a:pt x="130135" y="64170"/>
                  </a:cubicBezTo>
                  <a:cubicBezTo>
                    <a:pt x="138047" y="63837"/>
                    <a:pt x="144592" y="55459"/>
                    <a:pt x="143005" y="47701"/>
                  </a:cubicBezTo>
                  <a:cubicBezTo>
                    <a:pt x="142706" y="46238"/>
                    <a:pt x="142140" y="44786"/>
                    <a:pt x="141097" y="43719"/>
                  </a:cubicBezTo>
                  <a:cubicBezTo>
                    <a:pt x="139216" y="41800"/>
                    <a:pt x="136024" y="41349"/>
                    <a:pt x="134619" y="39057"/>
                  </a:cubicBezTo>
                  <a:cubicBezTo>
                    <a:pt x="132900" y="36255"/>
                    <a:pt x="135025" y="32537"/>
                    <a:pt x="137778" y="30737"/>
                  </a:cubicBezTo>
                  <a:cubicBezTo>
                    <a:pt x="140529" y="28938"/>
                    <a:pt x="143891" y="28156"/>
                    <a:pt x="146461" y="26105"/>
                  </a:cubicBezTo>
                  <a:cubicBezTo>
                    <a:pt x="147145" y="26087"/>
                    <a:pt x="147512" y="25417"/>
                    <a:pt x="147638" y="24743"/>
                  </a:cubicBezTo>
                  <a:cubicBezTo>
                    <a:pt x="147716" y="24319"/>
                    <a:pt x="147611" y="23887"/>
                    <a:pt x="147608" y="23456"/>
                  </a:cubicBezTo>
                  <a:cubicBezTo>
                    <a:pt x="147598" y="22276"/>
                    <a:pt x="148442" y="21139"/>
                    <a:pt x="149574" y="20805"/>
                  </a:cubicBezTo>
                  <a:cubicBezTo>
                    <a:pt x="149811" y="20736"/>
                    <a:pt x="150056" y="20702"/>
                    <a:pt x="150302" y="20702"/>
                  </a:cubicBezTo>
                  <a:cubicBezTo>
                    <a:pt x="151231" y="20702"/>
                    <a:pt x="152165" y="21179"/>
                    <a:pt x="152664" y="21968"/>
                  </a:cubicBezTo>
                  <a:cubicBezTo>
                    <a:pt x="153442" y="23198"/>
                    <a:pt x="153129" y="24821"/>
                    <a:pt x="152563" y="26163"/>
                  </a:cubicBezTo>
                  <a:cubicBezTo>
                    <a:pt x="151998" y="27505"/>
                    <a:pt x="151199" y="28790"/>
                    <a:pt x="151051" y="30239"/>
                  </a:cubicBezTo>
                  <a:cubicBezTo>
                    <a:pt x="150905" y="31687"/>
                    <a:pt x="151726" y="33391"/>
                    <a:pt x="153173" y="33553"/>
                  </a:cubicBezTo>
                  <a:cubicBezTo>
                    <a:pt x="153252" y="33562"/>
                    <a:pt x="153330" y="33566"/>
                    <a:pt x="153406" y="33566"/>
                  </a:cubicBezTo>
                  <a:cubicBezTo>
                    <a:pt x="155043" y="33566"/>
                    <a:pt x="156090" y="31574"/>
                    <a:pt x="156201" y="29877"/>
                  </a:cubicBezTo>
                  <a:cubicBezTo>
                    <a:pt x="156318" y="28099"/>
                    <a:pt x="155972" y="26160"/>
                    <a:pt x="156925" y="24659"/>
                  </a:cubicBezTo>
                  <a:cubicBezTo>
                    <a:pt x="158377" y="22374"/>
                    <a:pt x="162385" y="21839"/>
                    <a:pt x="162490" y="19133"/>
                  </a:cubicBezTo>
                  <a:cubicBezTo>
                    <a:pt x="162574" y="16945"/>
                    <a:pt x="159821" y="15661"/>
                    <a:pt x="159327" y="13530"/>
                  </a:cubicBezTo>
                  <a:cubicBezTo>
                    <a:pt x="159129" y="12668"/>
                    <a:pt x="159325" y="11773"/>
                    <a:pt x="159405" y="10894"/>
                  </a:cubicBezTo>
                  <a:cubicBezTo>
                    <a:pt x="159709" y="7612"/>
                    <a:pt x="158263" y="4218"/>
                    <a:pt x="155688" y="2163"/>
                  </a:cubicBezTo>
                  <a:cubicBezTo>
                    <a:pt x="153919" y="751"/>
                    <a:pt x="151652" y="0"/>
                    <a:pt x="1493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673;p125"/>
            <p:cNvSpPr/>
            <p:nvPr/>
          </p:nvSpPr>
          <p:spPr>
            <a:xfrm>
              <a:off x="6146600" y="3671525"/>
              <a:ext cx="342925" cy="189500"/>
            </a:xfrm>
            <a:custGeom>
              <a:avLst/>
              <a:gdLst/>
              <a:ahLst/>
              <a:cxnLst/>
              <a:rect l="l" t="t" r="r" b="b"/>
              <a:pathLst>
                <a:path w="13717" h="7580" extrusionOk="0">
                  <a:moveTo>
                    <a:pt x="9951" y="0"/>
                  </a:moveTo>
                  <a:cubicBezTo>
                    <a:pt x="6355" y="0"/>
                    <a:pt x="1" y="1281"/>
                    <a:pt x="2486" y="4894"/>
                  </a:cubicBezTo>
                  <a:cubicBezTo>
                    <a:pt x="3169" y="5885"/>
                    <a:pt x="4297" y="6467"/>
                    <a:pt x="5404" y="6938"/>
                  </a:cubicBezTo>
                  <a:cubicBezTo>
                    <a:pt x="6217" y="7282"/>
                    <a:pt x="7136" y="7580"/>
                    <a:pt x="8003" y="7580"/>
                  </a:cubicBezTo>
                  <a:cubicBezTo>
                    <a:pt x="8565" y="7580"/>
                    <a:pt x="9106" y="7454"/>
                    <a:pt x="9581" y="7134"/>
                  </a:cubicBezTo>
                  <a:cubicBezTo>
                    <a:pt x="10406" y="6577"/>
                    <a:pt x="13156" y="2774"/>
                    <a:pt x="13348" y="1948"/>
                  </a:cubicBezTo>
                  <a:cubicBezTo>
                    <a:pt x="13716" y="358"/>
                    <a:pt x="13186" y="447"/>
                    <a:pt x="11597" y="126"/>
                  </a:cubicBezTo>
                  <a:cubicBezTo>
                    <a:pt x="11194" y="44"/>
                    <a:pt x="10620" y="0"/>
                    <a:pt x="99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674;p125"/>
            <p:cNvSpPr/>
            <p:nvPr/>
          </p:nvSpPr>
          <p:spPr>
            <a:xfrm>
              <a:off x="5901600" y="3652500"/>
              <a:ext cx="558700" cy="402875"/>
            </a:xfrm>
            <a:custGeom>
              <a:avLst/>
              <a:gdLst/>
              <a:ahLst/>
              <a:cxnLst/>
              <a:rect l="l" t="t" r="r" b="b"/>
              <a:pathLst>
                <a:path w="22348" h="16115" extrusionOk="0">
                  <a:moveTo>
                    <a:pt x="946" y="1"/>
                  </a:moveTo>
                  <a:cubicBezTo>
                    <a:pt x="616" y="1"/>
                    <a:pt x="299" y="66"/>
                    <a:pt x="1" y="208"/>
                  </a:cubicBezTo>
                  <a:cubicBezTo>
                    <a:pt x="742" y="1762"/>
                    <a:pt x="2032" y="3475"/>
                    <a:pt x="2935" y="5119"/>
                  </a:cubicBezTo>
                  <a:cubicBezTo>
                    <a:pt x="6575" y="11745"/>
                    <a:pt x="13987" y="16115"/>
                    <a:pt x="21544" y="16115"/>
                  </a:cubicBezTo>
                  <a:cubicBezTo>
                    <a:pt x="21635" y="16115"/>
                    <a:pt x="21726" y="16114"/>
                    <a:pt x="21817" y="16113"/>
                  </a:cubicBezTo>
                  <a:cubicBezTo>
                    <a:pt x="22347" y="15571"/>
                    <a:pt x="21564" y="14744"/>
                    <a:pt x="20866" y="14448"/>
                  </a:cubicBezTo>
                  <a:cubicBezTo>
                    <a:pt x="18934" y="13634"/>
                    <a:pt x="16857" y="13226"/>
                    <a:pt x="14879" y="12532"/>
                  </a:cubicBezTo>
                  <a:cubicBezTo>
                    <a:pt x="12900" y="11839"/>
                    <a:pt x="10943" y="10790"/>
                    <a:pt x="9769" y="9051"/>
                  </a:cubicBezTo>
                  <a:cubicBezTo>
                    <a:pt x="9280" y="8326"/>
                    <a:pt x="8945" y="7508"/>
                    <a:pt x="8542" y="6731"/>
                  </a:cubicBezTo>
                  <a:cubicBezTo>
                    <a:pt x="7503" y="4729"/>
                    <a:pt x="3759" y="1"/>
                    <a:pt x="9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675;p125"/>
            <p:cNvSpPr/>
            <p:nvPr/>
          </p:nvSpPr>
          <p:spPr>
            <a:xfrm>
              <a:off x="6249675" y="4061675"/>
              <a:ext cx="964575" cy="811125"/>
            </a:xfrm>
            <a:custGeom>
              <a:avLst/>
              <a:gdLst/>
              <a:ahLst/>
              <a:cxnLst/>
              <a:rect l="l" t="t" r="r" b="b"/>
              <a:pathLst>
                <a:path w="38583" h="32445" extrusionOk="0">
                  <a:moveTo>
                    <a:pt x="17573" y="0"/>
                  </a:moveTo>
                  <a:cubicBezTo>
                    <a:pt x="14431" y="0"/>
                    <a:pt x="10968" y="2180"/>
                    <a:pt x="9011" y="4369"/>
                  </a:cubicBezTo>
                  <a:cubicBezTo>
                    <a:pt x="8028" y="5468"/>
                    <a:pt x="7111" y="6810"/>
                    <a:pt x="5676" y="7153"/>
                  </a:cubicBezTo>
                  <a:cubicBezTo>
                    <a:pt x="4830" y="7356"/>
                    <a:pt x="3925" y="7164"/>
                    <a:pt x="3076" y="7361"/>
                  </a:cubicBezTo>
                  <a:cubicBezTo>
                    <a:pt x="581" y="7938"/>
                    <a:pt x="1" y="11293"/>
                    <a:pt x="569" y="13791"/>
                  </a:cubicBezTo>
                  <a:cubicBezTo>
                    <a:pt x="1136" y="16289"/>
                    <a:pt x="2307" y="18910"/>
                    <a:pt x="1374" y="21296"/>
                  </a:cubicBezTo>
                  <a:cubicBezTo>
                    <a:pt x="1185" y="21776"/>
                    <a:pt x="913" y="22246"/>
                    <a:pt x="921" y="22762"/>
                  </a:cubicBezTo>
                  <a:cubicBezTo>
                    <a:pt x="932" y="23380"/>
                    <a:pt x="1355" y="23921"/>
                    <a:pt x="1849" y="24293"/>
                  </a:cubicBezTo>
                  <a:cubicBezTo>
                    <a:pt x="2646" y="24890"/>
                    <a:pt x="3559" y="25128"/>
                    <a:pt x="4517" y="25128"/>
                  </a:cubicBezTo>
                  <a:cubicBezTo>
                    <a:pt x="6301" y="25128"/>
                    <a:pt x="8239" y="24301"/>
                    <a:pt x="9868" y="23418"/>
                  </a:cubicBezTo>
                  <a:cubicBezTo>
                    <a:pt x="11665" y="22444"/>
                    <a:pt x="13735" y="21414"/>
                    <a:pt x="15685" y="21414"/>
                  </a:cubicBezTo>
                  <a:cubicBezTo>
                    <a:pt x="16453" y="21414"/>
                    <a:pt x="17203" y="21574"/>
                    <a:pt x="17910" y="21960"/>
                  </a:cubicBezTo>
                  <a:cubicBezTo>
                    <a:pt x="20585" y="23420"/>
                    <a:pt x="20837" y="27119"/>
                    <a:pt x="22486" y="29685"/>
                  </a:cubicBezTo>
                  <a:cubicBezTo>
                    <a:pt x="23522" y="31296"/>
                    <a:pt x="25450" y="32445"/>
                    <a:pt x="27291" y="32445"/>
                  </a:cubicBezTo>
                  <a:cubicBezTo>
                    <a:pt x="28027" y="32445"/>
                    <a:pt x="28749" y="32261"/>
                    <a:pt x="29394" y="31851"/>
                  </a:cubicBezTo>
                  <a:cubicBezTo>
                    <a:pt x="30163" y="31362"/>
                    <a:pt x="30731" y="30624"/>
                    <a:pt x="31285" y="29900"/>
                  </a:cubicBezTo>
                  <a:lnTo>
                    <a:pt x="34684" y="25460"/>
                  </a:lnTo>
                  <a:cubicBezTo>
                    <a:pt x="36183" y="23501"/>
                    <a:pt x="37736" y="21414"/>
                    <a:pt x="38025" y="18965"/>
                  </a:cubicBezTo>
                  <a:cubicBezTo>
                    <a:pt x="38582" y="14235"/>
                    <a:pt x="34390" y="10436"/>
                    <a:pt x="30609" y="7540"/>
                  </a:cubicBezTo>
                  <a:cubicBezTo>
                    <a:pt x="30407" y="6031"/>
                    <a:pt x="30190" y="4479"/>
                    <a:pt x="29421" y="3165"/>
                  </a:cubicBezTo>
                  <a:cubicBezTo>
                    <a:pt x="28683" y="1906"/>
                    <a:pt x="27576" y="1186"/>
                    <a:pt x="26718" y="1186"/>
                  </a:cubicBezTo>
                  <a:cubicBezTo>
                    <a:pt x="25783" y="1186"/>
                    <a:pt x="25141" y="2039"/>
                    <a:pt x="25589" y="3982"/>
                  </a:cubicBezTo>
                  <a:cubicBezTo>
                    <a:pt x="25561" y="3983"/>
                    <a:pt x="25533" y="3983"/>
                    <a:pt x="25505" y="3983"/>
                  </a:cubicBezTo>
                  <a:cubicBezTo>
                    <a:pt x="23077" y="3983"/>
                    <a:pt x="21095" y="399"/>
                    <a:pt x="18382" y="51"/>
                  </a:cubicBezTo>
                  <a:cubicBezTo>
                    <a:pt x="18115" y="17"/>
                    <a:pt x="17846" y="0"/>
                    <a:pt x="1757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4835</TotalTime>
  <Words>3068</Words>
  <Application>Microsoft Office PowerPoint</Application>
  <PresentationFormat>On-screen Show (4:3)</PresentationFormat>
  <Paragraphs>274</Paragraphs>
  <Slides>31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Malgun Gothic</vt:lpstr>
      <vt:lpstr>Arial</vt:lpstr>
      <vt:lpstr>B Nazanin</vt:lpstr>
      <vt:lpstr>Calibri</vt:lpstr>
      <vt:lpstr>HY그래픽M</vt:lpstr>
      <vt:lpstr>IranNastaliq</vt:lpstr>
      <vt:lpstr>Tahoma</vt:lpstr>
      <vt:lpstr>Times New Roman</vt:lpstr>
      <vt:lpstr>Trebuchet MS</vt:lpstr>
      <vt:lpstr>Wingdings</vt:lpstr>
      <vt:lpstr>Wingdings 3</vt:lpstr>
      <vt:lpstr>Facet</vt:lpstr>
      <vt:lpstr>PowerPoint Presentation</vt:lpstr>
      <vt:lpstr>PowerPoint Presentation</vt:lpstr>
      <vt:lpstr>کلیات پژوهش</vt:lpstr>
      <vt:lpstr>مقدمه </vt:lpstr>
      <vt:lpstr>مقدمه </vt:lpstr>
      <vt:lpstr>مقدمه </vt:lpstr>
      <vt:lpstr>اهداف پژوهش</vt:lpstr>
      <vt:lpstr>اهداف پژوهش</vt:lpstr>
      <vt:lpstr>خلاصه ای از مطالعات پیشین</vt:lpstr>
      <vt:lpstr>PowerPoint Presentation</vt:lpstr>
      <vt:lpstr>PowerPoint Presentation</vt:lpstr>
      <vt:lpstr>روش اجرا پژوهش</vt:lpstr>
      <vt:lpstr>PowerPoint Presentation</vt:lpstr>
      <vt:lpstr>PowerPoint Presentation</vt:lpstr>
      <vt:lpstr>PowerPoint Presentation</vt:lpstr>
      <vt:lpstr>PowerPoint Presentation</vt:lpstr>
      <vt:lpstr>یافته های پژوهش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بحث و نتیجه گیری </vt:lpstr>
      <vt:lpstr>PowerPoint Presentation</vt:lpstr>
      <vt:lpstr>PowerPoint Presentation</vt:lpstr>
      <vt:lpstr>PowerPoint Presentation</vt:lpstr>
      <vt:lpstr>PowerPoint Presentation</vt:lpstr>
      <vt:lpstr>PowerPoint Presentation</vt:lpstr>
      <vt:lpstr>Presentation Title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mobina yarahmadi</cp:lastModifiedBy>
  <cp:revision>573</cp:revision>
  <dcterms:created xsi:type="dcterms:W3CDTF">2010-05-23T14:28:12Z</dcterms:created>
  <dcterms:modified xsi:type="dcterms:W3CDTF">2023-05-07T20:19:24Z</dcterms:modified>
</cp:coreProperties>
</file>